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308" r:id="rId3"/>
    <p:sldId id="298" r:id="rId4"/>
    <p:sldId id="259" r:id="rId5"/>
    <p:sldId id="302" r:id="rId6"/>
    <p:sldId id="310" r:id="rId7"/>
    <p:sldId id="311" r:id="rId8"/>
    <p:sldId id="285" r:id="rId9"/>
    <p:sldId id="300" r:id="rId10"/>
    <p:sldId id="307" r:id="rId11"/>
    <p:sldId id="303" r:id="rId12"/>
    <p:sldId id="258" r:id="rId13"/>
    <p:sldId id="299" r:id="rId14"/>
    <p:sldId id="296" r:id="rId15"/>
    <p:sldId id="297" r:id="rId16"/>
    <p:sldId id="309" r:id="rId17"/>
    <p:sldId id="293" r:id="rId18"/>
    <p:sldId id="289" r:id="rId19"/>
    <p:sldId id="305" r:id="rId20"/>
    <p:sldId id="306" r:id="rId21"/>
    <p:sldId id="294" r:id="rId22"/>
    <p:sldId id="304" r:id="rId23"/>
    <p:sldId id="295" r:id="rId24"/>
    <p:sldId id="257" r:id="rId25"/>
    <p:sldId id="301" r:id="rId26"/>
    <p:sldId id="284" r:id="rId27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7" dt="2020-04-10T03:14:15.211"/>
    <p1510:client id="{B75408B8-1A13-3444-895F-A1D6387B54A5}" v="69" dt="2020-04-10T08:14:16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rgbClr val="000000"/>
        </a:fontRef>
        <a:schemeClr val="tx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</a:tcStyle>
    </a:band1H>
    <a:band1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1V>
    <a:band2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维泽" userId="ee29a3e457290b01" providerId="LiveId" clId="{B75408B8-1A13-3444-895F-A1D6387B54A5}"/>
    <pc:docChg chg="undo custSel addSld modSld">
      <pc:chgData name="郭 维泽" userId="ee29a3e457290b01" providerId="LiveId" clId="{B75408B8-1A13-3444-895F-A1D6387B54A5}" dt="2020-04-10T08:14:16.877" v="66" actId="1076"/>
      <pc:docMkLst>
        <pc:docMk/>
      </pc:docMkLst>
      <pc:sldChg chg="addSp delSp modSp">
        <pc:chgData name="郭 维泽" userId="ee29a3e457290b01" providerId="LiveId" clId="{B75408B8-1A13-3444-895F-A1D6387B54A5}" dt="2020-04-10T07:03:36.808" v="62" actId="1076"/>
        <pc:sldMkLst>
          <pc:docMk/>
          <pc:sldMk cId="3126131961" sldId="297"/>
        </pc:sldMkLst>
        <pc:spChg chg="mod">
          <ac:chgData name="郭 维泽" userId="ee29a3e457290b01" providerId="LiveId" clId="{B75408B8-1A13-3444-895F-A1D6387B54A5}" dt="2020-04-10T07:03:05.448" v="54" actId="1076"/>
          <ac:spMkLst>
            <pc:docMk/>
            <pc:sldMk cId="3126131961" sldId="297"/>
            <ac:spMk id="2" creationId="{5580C887-6288-D941-AE99-79484E8E2059}"/>
          </ac:spMkLst>
        </pc:spChg>
        <pc:spChg chg="add del">
          <ac:chgData name="郭 维泽" userId="ee29a3e457290b01" providerId="LiveId" clId="{B75408B8-1A13-3444-895F-A1D6387B54A5}" dt="2020-04-10T06:58:35.112" v="5"/>
          <ac:spMkLst>
            <pc:docMk/>
            <pc:sldMk cId="3126131961" sldId="297"/>
            <ac:spMk id="3" creationId="{11E95F08-72CF-844B-AE77-E7E2FAEA1984}"/>
          </ac:spMkLst>
        </pc:spChg>
        <pc:spChg chg="add del">
          <ac:chgData name="郭 维泽" userId="ee29a3e457290b01" providerId="LiveId" clId="{B75408B8-1A13-3444-895F-A1D6387B54A5}" dt="2020-04-10T06:58:34.704" v="4"/>
          <ac:spMkLst>
            <pc:docMk/>
            <pc:sldMk cId="3126131961" sldId="297"/>
            <ac:spMk id="4" creationId="{3D5DE010-0441-004C-83F0-2042C89CD042}"/>
          </ac:spMkLst>
        </pc:spChg>
        <pc:spChg chg="add mod">
          <ac:chgData name="郭 维泽" userId="ee29a3e457290b01" providerId="LiveId" clId="{B75408B8-1A13-3444-895F-A1D6387B54A5}" dt="2020-04-10T07:03:36.808" v="62" actId="1076"/>
          <ac:spMkLst>
            <pc:docMk/>
            <pc:sldMk cId="3126131961" sldId="297"/>
            <ac:spMk id="5" creationId="{552C962A-E350-2444-A644-4769E6EF45B2}"/>
          </ac:spMkLst>
        </pc:spChg>
        <pc:spChg chg="mod">
          <ac:chgData name="郭 维泽" userId="ee29a3e457290b01" providerId="LiveId" clId="{B75408B8-1A13-3444-895F-A1D6387B54A5}" dt="2020-04-10T06:58:25.263" v="1" actId="1076"/>
          <ac:spMkLst>
            <pc:docMk/>
            <pc:sldMk cId="3126131961" sldId="297"/>
            <ac:spMk id="19" creationId="{46020C0B-8838-4821-9B82-AB9AE5243900}"/>
          </ac:spMkLst>
        </pc:spChg>
        <pc:picChg chg="del">
          <ac:chgData name="郭 维泽" userId="ee29a3e457290b01" providerId="LiveId" clId="{B75408B8-1A13-3444-895F-A1D6387B54A5}" dt="2020-04-10T07:00:28.751" v="13" actId="478"/>
          <ac:picMkLst>
            <pc:docMk/>
            <pc:sldMk cId="3126131961" sldId="297"/>
            <ac:picMk id="18" creationId="{E67967F7-9BA7-994A-A253-C0299EC0FC18}"/>
          </ac:picMkLst>
        </pc:picChg>
      </pc:sldChg>
      <pc:sldChg chg="modSp">
        <pc:chgData name="郭 维泽" userId="ee29a3e457290b01" providerId="LiveId" clId="{B75408B8-1A13-3444-895F-A1D6387B54A5}" dt="2020-04-10T08:13:52.009" v="65" actId="20577"/>
        <pc:sldMkLst>
          <pc:docMk/>
          <pc:sldMk cId="174028510" sldId="302"/>
        </pc:sldMkLst>
        <pc:spChg chg="mod">
          <ac:chgData name="郭 维泽" userId="ee29a3e457290b01" providerId="LiveId" clId="{B75408B8-1A13-3444-895F-A1D6387B54A5}" dt="2020-04-10T08:13:52.009" v="65" actId="20577"/>
          <ac:spMkLst>
            <pc:docMk/>
            <pc:sldMk cId="174028510" sldId="302"/>
            <ac:spMk id="6" creationId="{4433CA3D-08BB-46DB-9B7A-193ED550F76D}"/>
          </ac:spMkLst>
        </pc:spChg>
      </pc:sldChg>
      <pc:sldChg chg="modSp">
        <pc:chgData name="郭 维泽" userId="ee29a3e457290b01" providerId="LiveId" clId="{B75408B8-1A13-3444-895F-A1D6387B54A5}" dt="2020-04-10T08:14:16.877" v="66" actId="1076"/>
        <pc:sldMkLst>
          <pc:docMk/>
          <pc:sldMk cId="974059657" sldId="308"/>
        </pc:sldMkLst>
        <pc:spChg chg="mod">
          <ac:chgData name="郭 维泽" userId="ee29a3e457290b01" providerId="LiveId" clId="{B75408B8-1A13-3444-895F-A1D6387B54A5}" dt="2020-04-10T08:14:16.877" v="66" actId="1076"/>
          <ac:spMkLst>
            <pc:docMk/>
            <pc:sldMk cId="974059657" sldId="308"/>
            <ac:spMk id="19" creationId="{638BF6D9-058F-4CE4-A275-49B610E52393}"/>
          </ac:spMkLst>
        </pc:spChg>
      </pc:sldChg>
      <pc:sldChg chg="addSp delSp modSp add">
        <pc:chgData name="郭 维泽" userId="ee29a3e457290b01" providerId="LiveId" clId="{B75408B8-1A13-3444-895F-A1D6387B54A5}" dt="2020-04-10T07:00:23.188" v="11" actId="20577"/>
        <pc:sldMkLst>
          <pc:docMk/>
          <pc:sldMk cId="1085220336" sldId="309"/>
        </pc:sldMkLst>
        <pc:spChg chg="mod">
          <ac:chgData name="郭 维泽" userId="ee29a3e457290b01" providerId="LiveId" clId="{B75408B8-1A13-3444-895F-A1D6387B54A5}" dt="2020-04-10T07:00:23.188" v="11" actId="20577"/>
          <ac:spMkLst>
            <pc:docMk/>
            <pc:sldMk cId="1085220336" sldId="309"/>
            <ac:spMk id="2" creationId="{5580C887-6288-D941-AE99-79484E8E2059}"/>
          </ac:spMkLst>
        </pc:spChg>
        <pc:picChg chg="add del">
          <ac:chgData name="郭 维泽" userId="ee29a3e457290b01" providerId="LiveId" clId="{B75408B8-1A13-3444-895F-A1D6387B54A5}" dt="2020-04-10T07:00:03.744" v="8" actId="478"/>
          <ac:picMkLst>
            <pc:docMk/>
            <pc:sldMk cId="1085220336" sldId="309"/>
            <ac:picMk id="18" creationId="{E67967F7-9BA7-994A-A253-C0299EC0FC18}"/>
          </ac:picMkLst>
        </pc:picChg>
      </pc:sldChg>
      <pc:sldChg chg="add">
        <pc:chgData name="郭 维泽" userId="ee29a3e457290b01" providerId="LiveId" clId="{B75408B8-1A13-3444-895F-A1D6387B54A5}" dt="2020-04-10T08:13:44.346" v="63"/>
        <pc:sldMkLst>
          <pc:docMk/>
          <pc:sldMk cId="1952743911" sldId="310"/>
        </pc:sldMkLst>
      </pc:sldChg>
      <pc:sldChg chg="add">
        <pc:chgData name="郭 维泽" userId="ee29a3e457290b01" providerId="LiveId" clId="{B75408B8-1A13-3444-895F-A1D6387B54A5}" dt="2020-04-10T08:13:44.346" v="63"/>
        <pc:sldMkLst>
          <pc:docMk/>
          <pc:sldMk cId="3096901207" sldId="311"/>
        </pc:sldMkLst>
      </pc:sldChg>
    </pc:docChg>
  </pc:docChgLst>
  <pc:docChgLst>
    <pc:chgData name="SAKATA G1NTOKI" userId="e91d3a72cd951ccc" providerId="LiveId" clId="{E16E2C9D-88C6-4DD4-A301-86E419F2D351}"/>
    <pc:docChg chg="undo custSel addSld delSld modSld">
      <pc:chgData name="SAKATA G1NTOKI" userId="e91d3a72cd951ccc" providerId="LiveId" clId="{E16E2C9D-88C6-4DD4-A301-86E419F2D351}" dt="2020-04-02T10:20:53.291" v="285" actId="1076"/>
      <pc:docMkLst>
        <pc:docMk/>
      </pc:docMkLst>
    </pc:docChg>
  </pc:docChgLst>
  <pc:docChgLst>
    <pc:chgData name="王 云杰" userId="eafb5cd0d19eb9d7" providerId="Windows Live" clId="Web-{D9DC8A65-FDD6-43B4-A704-577ECC01F53E}"/>
    <pc:docChg chg="addSld delSld modSld">
      <pc:chgData name="王 云杰" userId="eafb5cd0d19eb9d7" providerId="Windows Live" clId="Web-{D9DC8A65-FDD6-43B4-A704-577ECC01F53E}" dt="2020-04-02T09:49:04.951" v="29" actId="20577"/>
      <pc:docMkLst>
        <pc:docMk/>
      </pc:docMkLst>
      <pc:sldChg chg="modSp add replId">
        <pc:chgData name="王 云杰" userId="eafb5cd0d19eb9d7" providerId="Windows Live" clId="Web-{D9DC8A65-FDD6-43B4-A704-577ECC01F53E}" dt="2020-04-02T09:47:32.122" v="12" actId="20577"/>
        <pc:sldMkLst>
          <pc:docMk/>
          <pc:sldMk cId="2155732044" sldId="293"/>
        </pc:sldMkLst>
        <pc:spChg chg="mod">
          <ac:chgData name="王 云杰" userId="eafb5cd0d19eb9d7" providerId="Windows Live" clId="Web-{D9DC8A65-FDD6-43B4-A704-577ECC01F53E}" dt="2020-04-02T09:47:32.122" v="12" actId="20577"/>
          <ac:spMkLst>
            <pc:docMk/>
            <pc:sldMk cId="2155732044" sldId="293"/>
            <ac:spMk id="6" creationId="{ADF0B809-813A-CF4C-B4C6-AE3D55179120}"/>
          </ac:spMkLst>
        </pc:spChg>
      </pc:sldChg>
    </pc:docChg>
  </pc:docChgLst>
  <pc:docChgLst>
    <pc:chgData userId="b8a2fd202a2fe8c3" providerId="LiveId" clId="{3C42D17A-840A-461A-A094-06EE1DBD1801}"/>
    <pc:docChg chg="custSel addSld modSld">
      <pc:chgData name="" userId="b8a2fd202a2fe8c3" providerId="LiveId" clId="{3C42D17A-840A-461A-A094-06EE1DBD1801}" dt="2020-04-10T02:03:23.898" v="97" actId="14100"/>
      <pc:docMkLst>
        <pc:docMk/>
      </pc:docMkLst>
      <pc:sldChg chg="addSp delSp modSp">
        <pc:chgData name="" userId="b8a2fd202a2fe8c3" providerId="LiveId" clId="{3C42D17A-840A-461A-A094-06EE1DBD1801}" dt="2020-04-10T02:03:11.519" v="86" actId="14100"/>
        <pc:sldMkLst>
          <pc:docMk/>
          <pc:sldMk cId="0" sldId="258"/>
        </pc:sldMkLst>
        <pc:spChg chg="del">
          <ac:chgData name="" userId="b8a2fd202a2fe8c3" providerId="LiveId" clId="{3C42D17A-840A-461A-A094-06EE1DBD1801}" dt="2020-04-10T02:00:07.278" v="0" actId="478"/>
          <ac:spMkLst>
            <pc:docMk/>
            <pc:sldMk cId="0" sldId="258"/>
            <ac:spMk id="2" creationId="{B5C3FA54-D9A0-5B4A-BD18-B7C4C8DBD16B}"/>
          </ac:spMkLst>
        </pc:spChg>
        <pc:spChg chg="mod">
          <ac:chgData name="" userId="b8a2fd202a2fe8c3" providerId="LiveId" clId="{3C42D17A-840A-461A-A094-06EE1DBD1801}" dt="2020-04-10T02:03:11.519" v="86" actId="14100"/>
          <ac:spMkLst>
            <pc:docMk/>
            <pc:sldMk cId="0" sldId="258"/>
            <ac:spMk id="6" creationId="{00000000-0000-0000-0000-000000000000}"/>
          </ac:spMkLst>
        </pc:spChg>
        <pc:graphicFrameChg chg="add mod modGraphic">
          <ac:chgData name="" userId="b8a2fd202a2fe8c3" providerId="LiveId" clId="{3C42D17A-840A-461A-A094-06EE1DBD1801}" dt="2020-04-10T02:01:16.327" v="24"/>
          <ac:graphicFrameMkLst>
            <pc:docMk/>
            <pc:sldMk cId="0" sldId="258"/>
            <ac:graphicFrameMk id="3" creationId="{B02B6820-E242-49D2-84C4-5FA31DCC7D68}"/>
          </ac:graphicFrameMkLst>
        </pc:graphicFrameChg>
      </pc:sldChg>
      <pc:sldChg chg="addSp delSp modSp add">
        <pc:chgData name="" userId="b8a2fd202a2fe8c3" providerId="LiveId" clId="{3C42D17A-840A-461A-A094-06EE1DBD1801}" dt="2020-04-10T02:03:23.898" v="97" actId="14100"/>
        <pc:sldMkLst>
          <pc:docMk/>
          <pc:sldMk cId="776516806" sldId="298"/>
        </pc:sldMkLst>
        <pc:spChg chg="mod">
          <ac:chgData name="" userId="b8a2fd202a2fe8c3" providerId="LiveId" clId="{3C42D17A-840A-461A-A094-06EE1DBD1801}" dt="2020-04-10T02:03:23.898" v="97" actId="14100"/>
          <ac:spMkLst>
            <pc:docMk/>
            <pc:sldMk cId="776516806" sldId="298"/>
            <ac:spMk id="6" creationId="{00000000-0000-0000-0000-000000000000}"/>
          </ac:spMkLst>
        </pc:spChg>
        <pc:graphicFrameChg chg="add mod modGraphic">
          <ac:chgData name="" userId="b8a2fd202a2fe8c3" providerId="LiveId" clId="{3C42D17A-840A-461A-A094-06EE1DBD1801}" dt="2020-04-10T02:02:04.192" v="31" actId="1076"/>
          <ac:graphicFrameMkLst>
            <pc:docMk/>
            <pc:sldMk cId="776516806" sldId="298"/>
            <ac:graphicFrameMk id="2" creationId="{43FCE938-182D-4DE5-ACDE-40391A9310B3}"/>
          </ac:graphicFrameMkLst>
        </pc:graphicFrameChg>
        <pc:graphicFrameChg chg="del">
          <ac:chgData name="" userId="b8a2fd202a2fe8c3" providerId="LiveId" clId="{3C42D17A-840A-461A-A094-06EE1DBD1801}" dt="2020-04-10T02:00:55.025" v="8" actId="478"/>
          <ac:graphicFrameMkLst>
            <pc:docMk/>
            <pc:sldMk cId="776516806" sldId="298"/>
            <ac:graphicFrameMk id="3" creationId="{B02B6820-E242-49D2-84C4-5FA31DCC7D68}"/>
          </ac:graphicFrameMkLst>
        </pc:graphicFrameChg>
      </pc:sldChg>
    </pc:docChg>
  </pc:docChgLst>
  <pc:docChgLst>
    <pc:chgData userId="b8a2fd202a2fe8c3" providerId="LiveId" clId="{1AE553AC-641C-4C32-8364-9B5C616F0DDF}"/>
    <pc:docChg chg="custSel modSld">
      <pc:chgData name="" userId="b8a2fd202a2fe8c3" providerId="LiveId" clId="{1AE553AC-641C-4C32-8364-9B5C616F0DDF}" dt="2020-04-10T08:10:38.417" v="223" actId="1076"/>
      <pc:docMkLst>
        <pc:docMk/>
      </pc:docMkLst>
      <pc:sldChg chg="modSp">
        <pc:chgData name="" userId="b8a2fd202a2fe8c3" providerId="LiveId" clId="{1AE553AC-641C-4C32-8364-9B5C616F0DDF}" dt="2020-04-10T08:08:46.177" v="0" actId="207"/>
        <pc:sldMkLst>
          <pc:docMk/>
          <pc:sldMk cId="776516806" sldId="299"/>
        </pc:sldMkLst>
        <pc:graphicFrameChg chg="modGraphic">
          <ac:chgData name="" userId="b8a2fd202a2fe8c3" providerId="LiveId" clId="{1AE553AC-641C-4C32-8364-9B5C616F0DDF}" dt="2020-04-10T08:08:46.177" v="0" actId="207"/>
          <ac:graphicFrameMkLst>
            <pc:docMk/>
            <pc:sldMk cId="776516806" sldId="299"/>
            <ac:graphicFrameMk id="2" creationId="{43FCE938-182D-4DE5-ACDE-40391A9310B3}"/>
          </ac:graphicFrameMkLst>
        </pc:graphicFrameChg>
      </pc:sldChg>
      <pc:sldChg chg="modSp">
        <pc:chgData name="" userId="b8a2fd202a2fe8c3" providerId="LiveId" clId="{1AE553AC-641C-4C32-8364-9B5C616F0DDF}" dt="2020-04-10T08:10:38.417" v="223" actId="1076"/>
        <pc:sldMkLst>
          <pc:docMk/>
          <pc:sldMk cId="4177198556" sldId="303"/>
        </pc:sldMkLst>
        <pc:spChg chg="mod">
          <ac:chgData name="" userId="b8a2fd202a2fe8c3" providerId="LiveId" clId="{1AE553AC-641C-4C32-8364-9B5C616F0DDF}" dt="2020-04-10T08:10:33.197" v="222"/>
          <ac:spMkLst>
            <pc:docMk/>
            <pc:sldMk cId="4177198556" sldId="303"/>
            <ac:spMk id="19" creationId="{638BF6D9-058F-4CE4-A275-49B610E52393}"/>
          </ac:spMkLst>
        </pc:spChg>
        <pc:graphicFrameChg chg="mod">
          <ac:chgData name="" userId="b8a2fd202a2fe8c3" providerId="LiveId" clId="{1AE553AC-641C-4C32-8364-9B5C616F0DDF}" dt="2020-04-10T08:10:38.417" v="223" actId="1076"/>
          <ac:graphicFrameMkLst>
            <pc:docMk/>
            <pc:sldMk cId="4177198556" sldId="303"/>
            <ac:graphicFrameMk id="20" creationId="{C1A87EC0-5304-4216-8F4A-A8E413B030B7}"/>
          </ac:graphicFrameMkLst>
        </pc:graphicFrameChg>
      </pc:sldChg>
    </pc:docChg>
  </pc:docChgLst>
  <pc:docChgLst>
    <pc:chgData userId="7184504f2534388b" providerId="LiveId" clId="{BECDC4FE-FF2D-483B-B088-262CA7E9D3DE}"/>
    <pc:docChg chg="undo custSel addSld delSld modSld">
      <pc:chgData name="" userId="7184504f2534388b" providerId="LiveId" clId="{BECDC4FE-FF2D-483B-B088-262CA7E9D3DE}" dt="2020-04-10T02:16:11.738" v="854"/>
      <pc:docMkLst>
        <pc:docMk/>
      </pc:docMkLst>
      <pc:sldChg chg="del">
        <pc:chgData name="" userId="7184504f2534388b" providerId="LiveId" clId="{BECDC4FE-FF2D-483B-B088-262CA7E9D3DE}" dt="2020-04-10T02:15:51.101" v="840" actId="2696"/>
        <pc:sldMkLst>
          <pc:docMk/>
          <pc:sldMk cId="3331830575" sldId="257"/>
        </pc:sldMkLst>
      </pc:sldChg>
      <pc:sldChg chg="del">
        <pc:chgData name="" userId="7184504f2534388b" providerId="LiveId" clId="{BECDC4FE-FF2D-483B-B088-262CA7E9D3DE}" dt="2020-04-10T02:15:51.215" v="841" actId="2696"/>
        <pc:sldMkLst>
          <pc:docMk/>
          <pc:sldMk cId="0" sldId="258"/>
        </pc:sldMkLst>
      </pc:sldChg>
      <pc:sldChg chg="del">
        <pc:chgData name="" userId="7184504f2534388b" providerId="LiveId" clId="{BECDC4FE-FF2D-483B-B088-262CA7E9D3DE}" dt="2020-04-10T02:15:51.266" v="843" actId="2696"/>
        <pc:sldMkLst>
          <pc:docMk/>
          <pc:sldMk cId="3079853933" sldId="287"/>
        </pc:sldMkLst>
      </pc:sldChg>
      <pc:sldChg chg="modSp add del">
        <pc:chgData name="" userId="7184504f2534388b" providerId="LiveId" clId="{BECDC4FE-FF2D-483B-B088-262CA7E9D3DE}" dt="2020-04-10T02:15:51.359" v="847" actId="2696"/>
        <pc:sldMkLst>
          <pc:docMk/>
          <pc:sldMk cId="1902383469" sldId="288"/>
        </pc:sldMkLst>
        <pc:spChg chg="mod">
          <ac:chgData name="" userId="7184504f2534388b" providerId="LiveId" clId="{BECDC4FE-FF2D-483B-B088-262CA7E9D3DE}" dt="2020-04-02T09:05:01.298" v="27" actId="1076"/>
          <ac:spMkLst>
            <pc:docMk/>
            <pc:sldMk cId="1902383469" sldId="288"/>
            <ac:spMk id="6" creationId="{ADF0B809-813A-CF4C-B4C6-AE3D55179120}"/>
          </ac:spMkLst>
        </pc:spChg>
      </pc:sldChg>
      <pc:sldChg chg="addSp delSp modSp add del">
        <pc:chgData name="" userId="7184504f2534388b" providerId="LiveId" clId="{BECDC4FE-FF2D-483B-B088-262CA7E9D3DE}" dt="2020-04-10T02:16:11.738" v="854"/>
        <pc:sldMkLst>
          <pc:docMk/>
          <pc:sldMk cId="147171424" sldId="289"/>
        </pc:sldMkLst>
        <pc:spChg chg="mod">
          <ac:chgData name="" userId="7184504f2534388b" providerId="LiveId" clId="{BECDC4FE-FF2D-483B-B088-262CA7E9D3DE}" dt="2020-04-02T16:51:51.298" v="833"/>
          <ac:spMkLst>
            <pc:docMk/>
            <pc:sldMk cId="147171424" sldId="289"/>
            <ac:spMk id="2" creationId="{5580C887-6288-D941-AE99-79484E8E2059}"/>
          </ac:spMkLst>
        </pc:spChg>
        <pc:spChg chg="add mod">
          <ac:chgData name="" userId="7184504f2534388b" providerId="LiveId" clId="{BECDC4FE-FF2D-483B-B088-262CA7E9D3DE}" dt="2020-04-02T09:13:35.021" v="341" actId="14100"/>
          <ac:spMkLst>
            <pc:docMk/>
            <pc:sldMk cId="147171424" sldId="289"/>
            <ac:spMk id="18" creationId="{F17E5FE0-ADC7-436F-B215-DF6D4E400930}"/>
          </ac:spMkLst>
        </pc:spChg>
        <pc:picChg chg="add del">
          <ac:chgData name="" userId="7184504f2534388b" providerId="LiveId" clId="{BECDC4FE-FF2D-483B-B088-262CA7E9D3DE}" dt="2020-04-02T16:49:00.165" v="743"/>
          <ac:picMkLst>
            <pc:docMk/>
            <pc:sldMk cId="147171424" sldId="289"/>
            <ac:picMk id="3" creationId="{8AA6C477-B9A8-4AFF-B670-4772560DEC86}"/>
          </ac:picMkLst>
        </pc:picChg>
      </pc:sldChg>
      <pc:sldChg chg="addSp delSp modSp add del">
        <pc:chgData name="" userId="7184504f2534388b" providerId="LiveId" clId="{BECDC4FE-FF2D-483B-B088-262CA7E9D3DE}" dt="2020-04-10T02:15:51.434" v="849" actId="2696"/>
        <pc:sldMkLst>
          <pc:docMk/>
          <pc:sldMk cId="3055311034" sldId="290"/>
        </pc:sldMkLst>
        <pc:spChg chg="del">
          <ac:chgData name="" userId="7184504f2534388b" providerId="LiveId" clId="{BECDC4FE-FF2D-483B-B088-262CA7E9D3DE}" dt="2020-04-02T09:14:09.205" v="344" actId="478"/>
          <ac:spMkLst>
            <pc:docMk/>
            <pc:sldMk cId="3055311034" sldId="290"/>
            <ac:spMk id="2" creationId="{5580C887-6288-D941-AE99-79484E8E2059}"/>
          </ac:spMkLst>
        </pc:spChg>
        <pc:spChg chg="add mod">
          <ac:chgData name="" userId="7184504f2534388b" providerId="LiveId" clId="{BECDC4FE-FF2D-483B-B088-262CA7E9D3DE}" dt="2020-04-02T16:50:55.731" v="822" actId="1076"/>
          <ac:spMkLst>
            <pc:docMk/>
            <pc:sldMk cId="3055311034" sldId="290"/>
            <ac:spMk id="19" creationId="{BC7E57E8-C3BF-44CF-8E1E-93958FE577B6}"/>
          </ac:spMkLst>
        </pc:spChg>
        <pc:spChg chg="add mod">
          <ac:chgData name="" userId="7184504f2534388b" providerId="LiveId" clId="{BECDC4FE-FF2D-483B-B088-262CA7E9D3DE}" dt="2020-04-02T09:18:03.825" v="432"/>
          <ac:spMkLst>
            <pc:docMk/>
            <pc:sldMk cId="3055311034" sldId="290"/>
            <ac:spMk id="20" creationId="{E18F0006-490B-4DAA-9EF0-D7A0549C8B17}"/>
          </ac:spMkLst>
        </pc:spChg>
        <pc:picChg chg="add del mod">
          <ac:chgData name="" userId="7184504f2534388b" providerId="LiveId" clId="{BECDC4FE-FF2D-483B-B088-262CA7E9D3DE}" dt="2020-04-02T16:50:42.239" v="817" actId="478"/>
          <ac:picMkLst>
            <pc:docMk/>
            <pc:sldMk cId="3055311034" sldId="290"/>
            <ac:picMk id="2" creationId="{BF63585E-2B28-479D-8411-092ED93CC281}"/>
          </ac:picMkLst>
        </pc:picChg>
        <pc:picChg chg="add del mod">
          <ac:chgData name="" userId="7184504f2534388b" providerId="LiveId" clId="{BECDC4FE-FF2D-483B-B088-262CA7E9D3DE}" dt="2020-04-02T16:50:42.784" v="818" actId="478"/>
          <ac:picMkLst>
            <pc:docMk/>
            <pc:sldMk cId="3055311034" sldId="290"/>
            <ac:picMk id="3" creationId="{03D89F79-9F0A-48CF-AEDB-49A308ABE271}"/>
          </ac:picMkLst>
        </pc:picChg>
        <pc:picChg chg="add del mod">
          <ac:chgData name="" userId="7184504f2534388b" providerId="LiveId" clId="{BECDC4FE-FF2D-483B-B088-262CA7E9D3DE}" dt="2020-04-02T09:14:25.680" v="347" actId="478"/>
          <ac:picMkLst>
            <pc:docMk/>
            <pc:sldMk cId="3055311034" sldId="290"/>
            <ac:picMk id="3" creationId="{EC6515B9-D0C9-418B-BF1F-D52B924476CE}"/>
          </ac:picMkLst>
        </pc:picChg>
        <pc:picChg chg="add del mod">
          <ac:chgData name="" userId="7184504f2534388b" providerId="LiveId" clId="{BECDC4FE-FF2D-483B-B088-262CA7E9D3DE}" dt="2020-04-02T16:47:57.615" v="730" actId="478"/>
          <ac:picMkLst>
            <pc:docMk/>
            <pc:sldMk cId="3055311034" sldId="290"/>
            <ac:picMk id="4" creationId="{AE6D57D8-AFAB-4512-93FE-50A093C4CB58}"/>
          </ac:picMkLst>
        </pc:picChg>
        <pc:picChg chg="add del mod">
          <ac:chgData name="" userId="7184504f2534388b" providerId="LiveId" clId="{BECDC4FE-FF2D-483B-B088-262CA7E9D3DE}" dt="2020-04-02T16:48:09.338" v="735" actId="478"/>
          <ac:picMkLst>
            <pc:docMk/>
            <pc:sldMk cId="3055311034" sldId="290"/>
            <ac:picMk id="5" creationId="{EC59377A-85A5-4E01-B224-174E10667B90}"/>
          </ac:picMkLst>
        </pc:picChg>
        <pc:picChg chg="add mod">
          <ac:chgData name="" userId="7184504f2534388b" providerId="LiveId" clId="{BECDC4FE-FF2D-483B-B088-262CA7E9D3DE}" dt="2020-04-02T16:54:05.998" v="839" actId="14100"/>
          <ac:picMkLst>
            <pc:docMk/>
            <pc:sldMk cId="3055311034" sldId="290"/>
            <ac:picMk id="6" creationId="{B02E83FE-949F-4E1E-88D0-C99B15F721F2}"/>
          </ac:picMkLst>
        </pc:picChg>
      </pc:sldChg>
      <pc:sldChg chg="modSp add del">
        <pc:chgData name="" userId="7184504f2534388b" providerId="LiveId" clId="{BECDC4FE-FF2D-483B-B088-262CA7E9D3DE}" dt="2020-04-10T02:15:51.459" v="850" actId="2696"/>
        <pc:sldMkLst>
          <pc:docMk/>
          <pc:sldMk cId="3735898120" sldId="291"/>
        </pc:sldMkLst>
        <pc:spChg chg="mod">
          <ac:chgData name="" userId="7184504f2534388b" providerId="LiveId" clId="{BECDC4FE-FF2D-483B-B088-262CA7E9D3DE}" dt="2020-04-02T09:20:21.085" v="549"/>
          <ac:spMkLst>
            <pc:docMk/>
            <pc:sldMk cId="3735898120" sldId="291"/>
            <ac:spMk id="2" creationId="{5580C887-6288-D941-AE99-79484E8E2059}"/>
          </ac:spMkLst>
        </pc:spChg>
      </pc:sldChg>
      <pc:sldChg chg="del">
        <pc:chgData name="" userId="7184504f2534388b" providerId="LiveId" clId="{BECDC4FE-FF2D-483B-B088-262CA7E9D3DE}" dt="2020-04-10T02:15:51.311" v="845" actId="2696"/>
        <pc:sldMkLst>
          <pc:docMk/>
          <pc:sldMk cId="3210265538" sldId="292"/>
        </pc:sldMkLst>
      </pc:sldChg>
      <pc:sldChg chg="add del">
        <pc:chgData name="" userId="7184504f2534388b" providerId="LiveId" clId="{BECDC4FE-FF2D-483B-B088-262CA7E9D3DE}" dt="2020-04-10T02:16:11.738" v="854"/>
        <pc:sldMkLst>
          <pc:docMk/>
          <pc:sldMk cId="2155732044" sldId="293"/>
        </pc:sldMkLst>
      </pc:sldChg>
      <pc:sldChg chg="del">
        <pc:chgData name="" userId="7184504f2534388b" providerId="LiveId" clId="{BECDC4FE-FF2D-483B-B088-262CA7E9D3DE}" dt="2020-04-10T02:15:51.325" v="846" actId="2696"/>
        <pc:sldMkLst>
          <pc:docMk/>
          <pc:sldMk cId="448185203" sldId="294"/>
        </pc:sldMkLst>
      </pc:sldChg>
      <pc:sldChg chg="add">
        <pc:chgData name="" userId="7184504f2534388b" providerId="LiveId" clId="{BECDC4FE-FF2D-483B-B088-262CA7E9D3DE}" dt="2020-04-10T02:16:11.738" v="854"/>
        <pc:sldMkLst>
          <pc:docMk/>
          <pc:sldMk cId="2492930765" sldId="294"/>
        </pc:sldMkLst>
      </pc:sldChg>
      <pc:sldChg chg="del">
        <pc:chgData name="" userId="7184504f2534388b" providerId="LiveId" clId="{BECDC4FE-FF2D-483B-B088-262CA7E9D3DE}" dt="2020-04-10T02:15:51.581" v="851" actId="2696"/>
        <pc:sldMkLst>
          <pc:docMk/>
          <pc:sldMk cId="1806874052" sldId="295"/>
        </pc:sldMkLst>
      </pc:sldChg>
      <pc:sldChg chg="add">
        <pc:chgData name="" userId="7184504f2534388b" providerId="LiveId" clId="{BECDC4FE-FF2D-483B-B088-262CA7E9D3DE}" dt="2020-04-10T02:16:11.738" v="854"/>
        <pc:sldMkLst>
          <pc:docMk/>
          <pc:sldMk cId="2926324780" sldId="295"/>
        </pc:sldMkLst>
      </pc:sldChg>
      <pc:sldChg chg="del">
        <pc:chgData name="" userId="7184504f2534388b" providerId="LiveId" clId="{BECDC4FE-FF2D-483B-B088-262CA7E9D3DE}" dt="2020-04-10T02:15:52.154" v="852" actId="2696"/>
        <pc:sldMkLst>
          <pc:docMk/>
          <pc:sldMk cId="3332846425" sldId="296"/>
        </pc:sldMkLst>
      </pc:sldChg>
      <pc:sldChg chg="del">
        <pc:chgData name="" userId="7184504f2534388b" providerId="LiveId" clId="{BECDC4FE-FF2D-483B-B088-262CA7E9D3DE}" dt="2020-04-10T02:15:52.178" v="853" actId="2696"/>
        <pc:sldMkLst>
          <pc:docMk/>
          <pc:sldMk cId="3997697161" sldId="297"/>
        </pc:sldMkLst>
      </pc:sldChg>
      <pc:sldChg chg="del">
        <pc:chgData name="" userId="7184504f2534388b" providerId="LiveId" clId="{BECDC4FE-FF2D-483B-B088-262CA7E9D3DE}" dt="2020-04-10T02:15:51.241" v="842" actId="2696"/>
        <pc:sldMkLst>
          <pc:docMk/>
          <pc:sldMk cId="776516806" sldId="298"/>
        </pc:sldMkLst>
      </pc:sldChg>
    </pc:docChg>
  </pc:docChgLst>
  <pc:docChgLst>
    <pc:chgData name="郭 维泽" userId="ee29a3e457290b01" providerId="LiveId" clId="{AD460AA2-FFD0-7143-8201-3C8CC0FF4C30}"/>
    <pc:docChg chg="undo custSel addSld delSld modSld sldOrd">
      <pc:chgData name="郭 维泽" userId="ee29a3e457290b01" providerId="LiveId" clId="{AD460AA2-FFD0-7143-8201-3C8CC0FF4C30}" dt="2020-04-10T03:17:17.380" v="678" actId="1076"/>
      <pc:docMkLst>
        <pc:docMk/>
      </pc:docMkLst>
      <pc:sldChg chg="addSp modSp">
        <pc:chgData name="郭 维泽" userId="ee29a3e457290b01" providerId="LiveId" clId="{AD460AA2-FFD0-7143-8201-3C8CC0FF4C30}" dt="2020-04-02T11:05:19.962" v="413" actId="1076"/>
        <pc:sldMkLst>
          <pc:docMk/>
          <pc:sldMk cId="0" sldId="258"/>
        </pc:sldMkLst>
        <pc:spChg chg="add mod">
          <ac:chgData name="郭 维泽" userId="ee29a3e457290b01" providerId="LiveId" clId="{AD460AA2-FFD0-7143-8201-3C8CC0FF4C30}" dt="2020-04-02T11:05:19.962" v="413" actId="1076"/>
          <ac:spMkLst>
            <pc:docMk/>
            <pc:sldMk cId="0" sldId="258"/>
            <ac:spMk id="2" creationId="{B5C3FA54-D9A0-5B4A-BD18-B7C4C8DBD16B}"/>
          </ac:spMkLst>
        </pc:spChg>
      </pc:sldChg>
      <pc:sldChg chg="modSp del">
        <pc:chgData name="郭 维泽" userId="ee29a3e457290b01" providerId="LiveId" clId="{AD460AA2-FFD0-7143-8201-3C8CC0FF4C30}" dt="2020-04-10T03:08:42.676" v="501" actId="2696"/>
        <pc:sldMkLst>
          <pc:docMk/>
          <pc:sldMk cId="3837051966" sldId="286"/>
        </pc:sldMkLst>
        <pc:spChg chg="mod">
          <ac:chgData name="郭 维泽" userId="ee29a3e457290b01" providerId="LiveId" clId="{AD460AA2-FFD0-7143-8201-3C8CC0FF4C30}" dt="2020-04-10T03:08:11.952" v="500" actId="20577"/>
          <ac:spMkLst>
            <pc:docMk/>
            <pc:sldMk cId="3837051966" sldId="286"/>
            <ac:spMk id="2" creationId="{5580C887-6288-D941-AE99-79484E8E2059}"/>
          </ac:spMkLst>
        </pc:spChg>
      </pc:sldChg>
      <pc:sldChg chg="addSp delSp modSp modAnim">
        <pc:chgData name="郭 维泽" userId="ee29a3e457290b01" providerId="LiveId" clId="{AD460AA2-FFD0-7143-8201-3C8CC0FF4C30}" dt="2020-04-02T11:21:15.770" v="499"/>
        <pc:sldMkLst>
          <pc:docMk/>
          <pc:sldMk cId="3079853933" sldId="287"/>
        </pc:sldMkLst>
        <pc:spChg chg="add del mod">
          <ac:chgData name="郭 维泽" userId="ee29a3e457290b01" providerId="LiveId" clId="{AD460AA2-FFD0-7143-8201-3C8CC0FF4C30}" dt="2020-04-02T11:06:09.673" v="415" actId="11529"/>
          <ac:spMkLst>
            <pc:docMk/>
            <pc:sldMk cId="3079853933" sldId="287"/>
            <ac:spMk id="2" creationId="{CF622F30-DA03-F14B-A54D-29F5CE0524F0}"/>
          </ac:spMkLst>
        </pc:spChg>
        <pc:spChg chg="add del mod">
          <ac:chgData name="郭 维泽" userId="ee29a3e457290b01" providerId="LiveId" clId="{AD460AA2-FFD0-7143-8201-3C8CC0FF4C30}" dt="2020-04-02T09:16:09.748" v="6"/>
          <ac:spMkLst>
            <pc:docMk/>
            <pc:sldMk cId="3079853933" sldId="287"/>
            <ac:spMk id="4" creationId="{4D6B69D4-1727-BF4C-BB8C-74DEB77379D1}"/>
          </ac:spMkLst>
        </pc:spChg>
        <pc:spChg chg="add del mod">
          <ac:chgData name="郭 维泽" userId="ee29a3e457290b01" providerId="LiveId" clId="{AD460AA2-FFD0-7143-8201-3C8CC0FF4C30}" dt="2020-04-02T11:08:46.997" v="420" actId="478"/>
          <ac:spMkLst>
            <pc:docMk/>
            <pc:sldMk cId="3079853933" sldId="287"/>
            <ac:spMk id="4" creationId="{A36C6D53-E9E4-C046-9206-E63C6948A6CF}"/>
          </ac:spMkLst>
        </pc:spChg>
        <pc:spChg chg="add del mod">
          <ac:chgData name="郭 维泽" userId="ee29a3e457290b01" providerId="LiveId" clId="{AD460AA2-FFD0-7143-8201-3C8CC0FF4C30}" dt="2020-04-02T11:10:41.932" v="427" actId="478"/>
          <ac:spMkLst>
            <pc:docMk/>
            <pc:sldMk cId="3079853933" sldId="287"/>
            <ac:spMk id="5" creationId="{5C655426-4C7D-1C4A-BB19-7533C906B9AB}"/>
          </ac:spMkLst>
        </pc:spChg>
        <pc:spChg chg="add mod">
          <ac:chgData name="郭 维泽" userId="ee29a3e457290b01" providerId="LiveId" clId="{AD460AA2-FFD0-7143-8201-3C8CC0FF4C30}" dt="2020-04-02T11:13:00.146" v="438" actId="14100"/>
          <ac:spMkLst>
            <pc:docMk/>
            <pc:sldMk cId="3079853933" sldId="287"/>
            <ac:spMk id="6" creationId="{7121E3F5-0718-5B43-B0DC-15CDA1B43D04}"/>
          </ac:spMkLst>
        </pc:spChg>
        <pc:spChg chg="add mod">
          <ac:chgData name="郭 维泽" userId="ee29a3e457290b01" providerId="LiveId" clId="{AD460AA2-FFD0-7143-8201-3C8CC0FF4C30}" dt="2020-04-02T11:13:42.624" v="443" actId="1037"/>
          <ac:spMkLst>
            <pc:docMk/>
            <pc:sldMk cId="3079853933" sldId="287"/>
            <ac:spMk id="18" creationId="{8789F798-01ED-DA4B-B57D-A9A3D7BC80E7}"/>
          </ac:spMkLst>
        </pc:spChg>
        <pc:spChg chg="add del">
          <ac:chgData name="郭 维泽" userId="ee29a3e457290b01" providerId="LiveId" clId="{AD460AA2-FFD0-7143-8201-3C8CC0FF4C30}" dt="2020-04-02T11:13:52.500" v="445" actId="478"/>
          <ac:spMkLst>
            <pc:docMk/>
            <pc:sldMk cId="3079853933" sldId="287"/>
            <ac:spMk id="19" creationId="{8F30F82E-41BD-734E-A5C8-6A0798292086}"/>
          </ac:spMkLst>
        </pc:spChg>
        <pc:spChg chg="add mod">
          <ac:chgData name="郭 维泽" userId="ee29a3e457290b01" providerId="LiveId" clId="{AD460AA2-FFD0-7143-8201-3C8CC0FF4C30}" dt="2020-04-02T11:14:40.433" v="458" actId="14100"/>
          <ac:spMkLst>
            <pc:docMk/>
            <pc:sldMk cId="3079853933" sldId="287"/>
            <ac:spMk id="20" creationId="{751B4410-8300-AA40-8974-69AE676AD15F}"/>
          </ac:spMkLst>
        </pc:spChg>
        <pc:spChg chg="add mod">
          <ac:chgData name="郭 维泽" userId="ee29a3e457290b01" providerId="LiveId" clId="{AD460AA2-FFD0-7143-8201-3C8CC0FF4C30}" dt="2020-04-02T11:15:02.302" v="463" actId="14100"/>
          <ac:spMkLst>
            <pc:docMk/>
            <pc:sldMk cId="3079853933" sldId="287"/>
            <ac:spMk id="21" creationId="{3544B1E6-0400-B840-B97A-1CFA3AD10746}"/>
          </ac:spMkLst>
        </pc:spChg>
        <pc:spChg chg="add mod">
          <ac:chgData name="郭 维泽" userId="ee29a3e457290b01" providerId="LiveId" clId="{AD460AA2-FFD0-7143-8201-3C8CC0FF4C30}" dt="2020-04-02T11:15:25.621" v="470" actId="1038"/>
          <ac:spMkLst>
            <pc:docMk/>
            <pc:sldMk cId="3079853933" sldId="287"/>
            <ac:spMk id="22" creationId="{BFFD41BE-26EB-5A4A-8020-B16EB14DF710}"/>
          </ac:spMkLst>
        </pc:spChg>
        <pc:spChg chg="add mod">
          <ac:chgData name="郭 维泽" userId="ee29a3e457290b01" providerId="LiveId" clId="{AD460AA2-FFD0-7143-8201-3C8CC0FF4C30}" dt="2020-04-02T11:20:40.264" v="496" actId="1038"/>
          <ac:spMkLst>
            <pc:docMk/>
            <pc:sldMk cId="3079853933" sldId="287"/>
            <ac:spMk id="23" creationId="{7CA9CD03-2882-5C4E-B977-1B11E5584AD7}"/>
          </ac:spMkLst>
        </pc:spChg>
        <pc:picChg chg="del">
          <ac:chgData name="郭 维泽" userId="ee29a3e457290b01" providerId="LiveId" clId="{AD460AA2-FFD0-7143-8201-3C8CC0FF4C30}" dt="2020-04-02T09:15:23.409" v="0" actId="478"/>
          <ac:picMkLst>
            <pc:docMk/>
            <pc:sldMk cId="3079853933" sldId="287"/>
            <ac:picMk id="2" creationId="{7E255453-2C43-5E4D-B96E-47B4759E09FB}"/>
          </ac:picMkLst>
        </pc:picChg>
        <pc:picChg chg="add mod modCrop">
          <ac:chgData name="郭 维泽" userId="ee29a3e457290b01" providerId="LiveId" clId="{AD460AA2-FFD0-7143-8201-3C8CC0FF4C30}" dt="2020-04-02T11:15:04.910" v="465" actId="1076"/>
          <ac:picMkLst>
            <pc:docMk/>
            <pc:sldMk cId="3079853933" sldId="287"/>
            <ac:picMk id="3" creationId="{1530C650-8B1A-4B46-AC74-7977FB986C34}"/>
          </ac:picMkLst>
        </pc:picChg>
      </pc:sldChg>
      <pc:sldChg chg="ord">
        <pc:chgData name="郭 维泽" userId="ee29a3e457290b01" providerId="LiveId" clId="{AD460AA2-FFD0-7143-8201-3C8CC0FF4C30}" dt="2020-04-10T03:08:59.678" v="520"/>
        <pc:sldMkLst>
          <pc:docMk/>
          <pc:sldMk cId="147171424" sldId="289"/>
        </pc:sldMkLst>
      </pc:sldChg>
      <pc:sldChg chg="modSp add">
        <pc:chgData name="郭 维泽" userId="ee29a3e457290b01" providerId="LiveId" clId="{AD460AA2-FFD0-7143-8201-3C8CC0FF4C30}" dt="2020-04-10T03:08:53.533" v="519" actId="20577"/>
        <pc:sldMkLst>
          <pc:docMk/>
          <pc:sldMk cId="1630459285" sldId="296"/>
        </pc:sldMkLst>
        <pc:spChg chg="mod">
          <ac:chgData name="郭 维泽" userId="ee29a3e457290b01" providerId="LiveId" clId="{AD460AA2-FFD0-7143-8201-3C8CC0FF4C30}" dt="2020-04-10T03:08:53.533" v="519" actId="20577"/>
          <ac:spMkLst>
            <pc:docMk/>
            <pc:sldMk cId="1630459285" sldId="296"/>
            <ac:spMk id="5" creationId="{37F74E87-4CC1-4C27-A3A0-17B3C81C24BC}"/>
          </ac:spMkLst>
        </pc:spChg>
      </pc:sldChg>
      <pc:sldChg chg="addSp modSp add">
        <pc:chgData name="郭 维泽" userId="ee29a3e457290b01" providerId="LiveId" clId="{AD460AA2-FFD0-7143-8201-3C8CC0FF4C30}" dt="2020-04-10T03:17:17.380" v="678" actId="1076"/>
        <pc:sldMkLst>
          <pc:docMk/>
          <pc:sldMk cId="3126131961" sldId="297"/>
        </pc:sldMkLst>
        <pc:spChg chg="mod">
          <ac:chgData name="郭 维泽" userId="ee29a3e457290b01" providerId="LiveId" clId="{AD460AA2-FFD0-7143-8201-3C8CC0FF4C30}" dt="2020-04-10T03:17:17.380" v="678" actId="1076"/>
          <ac:spMkLst>
            <pc:docMk/>
            <pc:sldMk cId="3126131961" sldId="297"/>
            <ac:spMk id="2" creationId="{5580C887-6288-D941-AE99-79484E8E2059}"/>
          </ac:spMkLst>
        </pc:spChg>
        <pc:spChg chg="mod">
          <ac:chgData name="郭 维泽" userId="ee29a3e457290b01" providerId="LiveId" clId="{AD460AA2-FFD0-7143-8201-3C8CC0FF4C30}" dt="2020-04-10T03:09:16.356" v="522"/>
          <ac:spMkLst>
            <pc:docMk/>
            <pc:sldMk cId="3126131961" sldId="297"/>
            <ac:spMk id="19" creationId="{46020C0B-8838-4821-9B82-AB9AE5243900}"/>
          </ac:spMkLst>
        </pc:spChg>
        <pc:picChg chg="add mod">
          <ac:chgData name="郭 维泽" userId="ee29a3e457290b01" providerId="LiveId" clId="{AD460AA2-FFD0-7143-8201-3C8CC0FF4C30}" dt="2020-04-10T03:12:19.408" v="582" actId="1076"/>
          <ac:picMkLst>
            <pc:docMk/>
            <pc:sldMk cId="3126131961" sldId="297"/>
            <ac:picMk id="18" creationId="{E67967F7-9BA7-994A-A253-C0299EC0FC18}"/>
          </ac:picMkLst>
        </pc:picChg>
      </pc:sldChg>
    </pc:docChg>
  </pc:docChgLst>
  <pc:docChgLst>
    <pc:chgData name="SAKATA G1NTOKI" userId="e91d3a72cd951ccc" providerId="LiveId" clId="{30224F49-779E-4510-B55A-23DF7298400D}"/>
    <pc:docChg chg="undo custSel modSld">
      <pc:chgData name="SAKATA G1NTOKI" userId="e91d3a72cd951ccc" providerId="LiveId" clId="{30224F49-779E-4510-B55A-23DF7298400D}" dt="2020-04-10T05:42:33.880" v="11"/>
      <pc:docMkLst>
        <pc:docMk/>
      </pc:docMkLst>
      <pc:sldChg chg="modSp mod">
        <pc:chgData name="SAKATA G1NTOKI" userId="e91d3a72cd951ccc" providerId="LiveId" clId="{30224F49-779E-4510-B55A-23DF7298400D}" dt="2020-04-10T05:42:33.880" v="11"/>
        <pc:sldMkLst>
          <pc:docMk/>
          <pc:sldMk cId="4177198556" sldId="303"/>
        </pc:sldMkLst>
        <pc:spChg chg="mod">
          <ac:chgData name="SAKATA G1NTOKI" userId="e91d3a72cd951ccc" providerId="LiveId" clId="{30224F49-779E-4510-B55A-23DF7298400D}" dt="2020-04-10T05:42:33.880" v="11"/>
          <ac:spMkLst>
            <pc:docMk/>
            <pc:sldMk cId="4177198556" sldId="303"/>
            <ac:spMk id="19" creationId="{638BF6D9-058F-4CE4-A275-49B610E52393}"/>
          </ac:spMkLst>
        </pc:spChg>
      </pc:sldChg>
    </pc:docChg>
  </pc:docChgLst>
  <pc:docChgLst>
    <pc:chgData userId="ebbe12ee560835ff" providerId="LiveId" clId="{6FE2A733-0079-4A82-A3FF-C8D0B3F508D2}"/>
    <pc:docChg chg="modSld">
      <pc:chgData name="" userId="ebbe12ee560835ff" providerId="LiveId" clId="{6FE2A733-0079-4A82-A3FF-C8D0B3F508D2}" dt="2020-04-03T07:16:50.485" v="53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4/10/2020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 flipH="1">
            <a:off x="8568518" y="48823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41" name="直接连接符 40"/>
          <p:cNvCxnSpPr/>
          <p:nvPr/>
        </p:nvCxnSpPr>
        <p:spPr>
          <a:xfrm flipH="1">
            <a:off x="8267272" y="1222738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42" name="直接连接符 41"/>
          <p:cNvCxnSpPr/>
          <p:nvPr/>
        </p:nvCxnSpPr>
        <p:spPr>
          <a:xfrm flipH="1">
            <a:off x="1733016" y="5549453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/>
        </p:nvCxnSpPr>
        <p:spPr>
          <a:xfrm flipH="1">
            <a:off x="2595393" y="5109442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47" name="椭圆 46"/>
          <p:cNvSpPr/>
          <p:nvPr/>
        </p:nvSpPr>
        <p:spPr>
          <a:xfrm rot="13620000" flipH="1" flipV="1">
            <a:off x="3655059" y="5368122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13620000" flipH="1" flipV="1">
            <a:off x="1083115" y="5677472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13620000" flipH="1" flipV="1">
            <a:off x="10234250" y="715994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13620000" flipH="1" flipV="1">
            <a:off x="8197797" y="802967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171" y="1341470"/>
            <a:ext cx="10825657" cy="2248200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sz="4800" b="1">
                <a:latin typeface="微软雅黑"/>
                <a:ea typeface="微软雅黑"/>
              </a:rPr>
              <a:t>WeChatterBot</a:t>
            </a:r>
            <a:r>
              <a:rPr lang="en-US" altLang="zh-CN" sz="4800" b="1">
                <a:latin typeface="微软雅黑"/>
                <a:ea typeface="微软雅黑"/>
              </a:rPr>
              <a:t>——</a:t>
            </a:r>
          </a:p>
          <a:p>
            <a:pPr algn="ctr"/>
            <a:r>
              <a:rPr lang="zh-CN" altLang="en-US" sz="4800" b="1">
                <a:latin typeface="微软雅黑"/>
              </a:rPr>
              <a:t>基于</a:t>
            </a:r>
            <a:r>
              <a:rPr lang="en-US" altLang="zh-CN" sz="4800" b="1">
                <a:latin typeface="微软雅黑"/>
              </a:rPr>
              <a:t>Chatterbot</a:t>
            </a:r>
            <a:r>
              <a:rPr lang="zh-CN" altLang="en-US" sz="4800" b="1">
                <a:latin typeface="微软雅黑"/>
              </a:rPr>
              <a:t>架构的微信聊天机器人</a:t>
            </a:r>
            <a:endParaRPr lang="zh-CN" sz="4800" b="1">
              <a:latin typeface="微软雅黑"/>
              <a:ea typeface="微软雅黑"/>
            </a:endParaRPr>
          </a:p>
          <a:p>
            <a:pPr algn="ctr"/>
            <a:r>
              <a:rPr lang="zh-CN" sz="4800" b="1">
                <a:latin typeface="微软雅黑"/>
                <a:ea typeface="微软雅黑"/>
              </a:rPr>
              <a:t>E组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68104" y="3866995"/>
            <a:ext cx="5255790" cy="1517845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50000"/>
              </a:lnSpc>
            </a:pPr>
            <a:r>
              <a:rPr lang="zh-CN" sz="2800">
                <a:latin typeface="微软雅黑"/>
                <a:ea typeface="微软雅黑"/>
              </a:rPr>
              <a:t>成员：郭维泽、李书缘、吕江枫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微软雅黑"/>
                <a:ea typeface="微软雅黑"/>
              </a:rPr>
              <a:t>	</a:t>
            </a:r>
            <a:r>
              <a:rPr lang="zh-CN" sz="2800">
                <a:latin typeface="微软雅黑"/>
                <a:ea typeface="微软雅黑"/>
              </a:rPr>
              <a:t> 王元玮、王云杰、张延钊</a:t>
            </a:r>
            <a:endParaRPr lang="lat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4018702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文档说明</a:t>
            </a:r>
            <a:endParaRPr 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38BF6D9-058F-4CE4-A275-49B610E52393}"/>
              </a:ext>
            </a:extLst>
          </p:cNvPr>
          <p:cNvSpPr txBox="1"/>
          <p:nvPr/>
        </p:nvSpPr>
        <p:spPr>
          <a:xfrm>
            <a:off x="432000" y="1293348"/>
            <a:ext cx="11325891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G-No.02</a:t>
            </a:r>
            <a:r>
              <a:rPr kumimoji="1" lang="zh-CN" altLang="en-US" sz="2400"/>
              <a:t>：节标题更改为文档说明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02BB9F-8B20-4B54-911B-F637DDE1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51" y="2425196"/>
            <a:ext cx="70199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4018702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术语和缩略语</a:t>
            </a:r>
            <a:endParaRPr 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38BF6D9-058F-4CE4-A275-49B610E52393}"/>
              </a:ext>
            </a:extLst>
          </p:cNvPr>
          <p:cNvSpPr txBox="1"/>
          <p:nvPr/>
        </p:nvSpPr>
        <p:spPr>
          <a:xfrm>
            <a:off x="432000" y="1293348"/>
            <a:ext cx="11325891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F-No.09</a:t>
            </a:r>
            <a:r>
              <a:rPr kumimoji="1" lang="zh-CN" altLang="en-US" sz="2400"/>
              <a:t>：补充后文出现的一些英文简写的说明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其他格式字词更改：</a:t>
            </a:r>
            <a:r>
              <a:rPr kumimoji="1" lang="en-US" altLang="zh-CN" sz="2400"/>
              <a:t>F-No.8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F-No.13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F-No.14</a:t>
            </a:r>
            <a:r>
              <a:rPr kumimoji="1" lang="zh-CN" altLang="en-US" sz="2400"/>
              <a:t>、</a:t>
            </a:r>
            <a:r>
              <a:rPr kumimoji="1" lang="en-US" altLang="zh-CN" sz="2400"/>
              <a:t>G-No.3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G-No.4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</a:t>
            </a:r>
            <a:r>
              <a:rPr kumimoji="1" lang="en-US" altLang="zh-CN" sz="2400">
                <a:solidFill>
                  <a:srgbClr val="FF0000"/>
                </a:solidFill>
              </a:rPr>
              <a:t>G-No.5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</a:rPr>
              <a:t>G-No.5</a:t>
            </a:r>
            <a:r>
              <a:rPr kumimoji="1" lang="zh-CN" altLang="en-US" sz="2400">
                <a:solidFill>
                  <a:srgbClr val="FF0000"/>
                </a:solidFill>
              </a:rPr>
              <a:t> 微信是否为术语或缩略语，选择不接受，我们认为微信可以属于专属于即时通讯软件领域的术语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1A87EC0-5304-4216-8F4A-A8E413B03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786034"/>
              </p:ext>
            </p:extLst>
          </p:nvPr>
        </p:nvGraphicFramePr>
        <p:xfrm>
          <a:off x="781258" y="3611115"/>
          <a:ext cx="10627373" cy="2646104"/>
        </p:xfrm>
        <a:graphic>
          <a:graphicData uri="http://schemas.openxmlformats.org/drawingml/2006/table">
            <a:tbl>
              <a:tblPr/>
              <a:tblGrid>
                <a:gridCol w="871098">
                  <a:extLst>
                    <a:ext uri="{9D8B030D-6E8A-4147-A177-3AD203B41FA5}">
                      <a16:colId xmlns:a16="http://schemas.microsoft.com/office/drawing/2014/main" val="1198847272"/>
                    </a:ext>
                  </a:extLst>
                </a:gridCol>
                <a:gridCol w="1509897">
                  <a:extLst>
                    <a:ext uri="{9D8B030D-6E8A-4147-A177-3AD203B41FA5}">
                      <a16:colId xmlns:a16="http://schemas.microsoft.com/office/drawing/2014/main" val="3829104250"/>
                    </a:ext>
                  </a:extLst>
                </a:gridCol>
                <a:gridCol w="2361638">
                  <a:extLst>
                    <a:ext uri="{9D8B030D-6E8A-4147-A177-3AD203B41FA5}">
                      <a16:colId xmlns:a16="http://schemas.microsoft.com/office/drawing/2014/main" val="4038409248"/>
                    </a:ext>
                  </a:extLst>
                </a:gridCol>
                <a:gridCol w="5884740">
                  <a:extLst>
                    <a:ext uri="{9D8B030D-6E8A-4147-A177-3AD203B41FA5}">
                      <a16:colId xmlns:a16="http://schemas.microsoft.com/office/drawing/2014/main" val="1623203608"/>
                    </a:ext>
                  </a:extLst>
                </a:gridCol>
              </a:tblGrid>
              <a:tr h="51769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编号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术语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英文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说明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01762"/>
                  </a:ext>
                </a:extLst>
              </a:tr>
              <a:tr h="116190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XML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XML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可扩展标记语言（英语：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Extensible Markup Language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，简称：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XML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）是一种标记语言。标记指计算机所能理解的信息符号，通过此种标记，计算机之间可以处理包含各种信息的文章等。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716336"/>
                  </a:ext>
                </a:extLst>
              </a:tr>
              <a:tr h="96650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URL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统一资源定位符（英语：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Uniform Resource Locator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，缩写：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，俗称网页地址或简称网址是因特网上标准个资源个地址（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Address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），如同拉网络上个门牌。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926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19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4018702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术语和缩略语</a:t>
            </a:r>
            <a:endParaRPr 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02B6820-E242-49D2-84C4-5FA31DCC7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48829"/>
              </p:ext>
            </p:extLst>
          </p:nvPr>
        </p:nvGraphicFramePr>
        <p:xfrm>
          <a:off x="709127" y="1217105"/>
          <a:ext cx="10627373" cy="5138501"/>
        </p:xfrm>
        <a:graphic>
          <a:graphicData uri="http://schemas.openxmlformats.org/drawingml/2006/table">
            <a:tbl>
              <a:tblPr/>
              <a:tblGrid>
                <a:gridCol w="871098">
                  <a:extLst>
                    <a:ext uri="{9D8B030D-6E8A-4147-A177-3AD203B41FA5}">
                      <a16:colId xmlns:a16="http://schemas.microsoft.com/office/drawing/2014/main" val="1198847272"/>
                    </a:ext>
                  </a:extLst>
                </a:gridCol>
                <a:gridCol w="1509897">
                  <a:extLst>
                    <a:ext uri="{9D8B030D-6E8A-4147-A177-3AD203B41FA5}">
                      <a16:colId xmlns:a16="http://schemas.microsoft.com/office/drawing/2014/main" val="3829104250"/>
                    </a:ext>
                  </a:extLst>
                </a:gridCol>
                <a:gridCol w="2361638">
                  <a:extLst>
                    <a:ext uri="{9D8B030D-6E8A-4147-A177-3AD203B41FA5}">
                      <a16:colId xmlns:a16="http://schemas.microsoft.com/office/drawing/2014/main" val="4038409248"/>
                    </a:ext>
                  </a:extLst>
                </a:gridCol>
                <a:gridCol w="5884740">
                  <a:extLst>
                    <a:ext uri="{9D8B030D-6E8A-4147-A177-3AD203B41FA5}">
                      <a16:colId xmlns:a16="http://schemas.microsoft.com/office/drawing/2014/main" val="1623203608"/>
                    </a:ext>
                  </a:extLst>
                </a:gridCol>
              </a:tblGrid>
              <a:tr h="42696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编号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术语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英文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说明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01762"/>
                  </a:ext>
                </a:extLst>
              </a:tr>
              <a:tr h="36809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1 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UCM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UCM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用例建模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753290"/>
                  </a:ext>
                </a:extLst>
              </a:tr>
              <a:tr h="368098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2 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RUCM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RUCM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限制性用例模型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572006"/>
                  </a:ext>
                </a:extLst>
              </a:tr>
              <a:tr h="88043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3 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ChatterBot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ChatterBot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ChatterBot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是一个基于机器学习的聊天机器人引擎，构建在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上，主要特点是可以自可以从已有的对话中进行学习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363169"/>
                  </a:ext>
                </a:extLst>
              </a:tr>
              <a:tr h="96650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4 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ACID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ACID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ACID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，是指数据库管理系统在写入或更新资料的过程中，为保证事务是正确可靠的，所必须具备的四个特性：原子性、一致性、隔离性、持久性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518875"/>
                  </a:ext>
                </a:extLst>
              </a:tr>
              <a:tr h="1161903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XML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XML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可扩展标记语言（英语：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Extensible Markup Language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，简称：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XML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）是一种标记语言。标记指计算机所能理解的信息符号，通过此种标记，计算机之间可以处理包含各种信息的文章等。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716336"/>
                  </a:ext>
                </a:extLst>
              </a:tr>
              <a:tr h="966502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URL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en-US" sz="1800" b="0" i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统一资源定位符（英语：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Uniform Resource Locator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，缩写：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，俗称网页地址或简称网址是因特网上标准个资源个地址（</a:t>
                      </a:r>
                      <a:r>
                        <a:rPr lang="en-US" altLang="zh-CN" sz="1800" b="0" i="0">
                          <a:effectLst/>
                          <a:latin typeface="+mn-ea"/>
                          <a:ea typeface="+mn-ea"/>
                        </a:rPr>
                        <a:t>Address</a:t>
                      </a:r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），如同拉网络上个门牌。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9268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532498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术语和缩略语</a:t>
            </a:r>
            <a:endParaRPr lang="zh-CN" alt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3FCE938-182D-4DE5-ACDE-40391A93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53998"/>
              </p:ext>
            </p:extLst>
          </p:nvPr>
        </p:nvGraphicFramePr>
        <p:xfrm>
          <a:off x="669667" y="1209687"/>
          <a:ext cx="10852665" cy="5142289"/>
        </p:xfrm>
        <a:graphic>
          <a:graphicData uri="http://schemas.openxmlformats.org/drawingml/2006/table">
            <a:tbl>
              <a:tblPr/>
              <a:tblGrid>
                <a:gridCol w="889565">
                  <a:extLst>
                    <a:ext uri="{9D8B030D-6E8A-4147-A177-3AD203B41FA5}">
                      <a16:colId xmlns:a16="http://schemas.microsoft.com/office/drawing/2014/main" val="1719257353"/>
                    </a:ext>
                  </a:extLst>
                </a:gridCol>
                <a:gridCol w="1541906">
                  <a:extLst>
                    <a:ext uri="{9D8B030D-6E8A-4147-A177-3AD203B41FA5}">
                      <a16:colId xmlns:a16="http://schemas.microsoft.com/office/drawing/2014/main" val="2095678607"/>
                    </a:ext>
                  </a:extLst>
                </a:gridCol>
                <a:gridCol w="2411703">
                  <a:extLst>
                    <a:ext uri="{9D8B030D-6E8A-4147-A177-3AD203B41FA5}">
                      <a16:colId xmlns:a16="http://schemas.microsoft.com/office/drawing/2014/main" val="651812451"/>
                    </a:ext>
                  </a:extLst>
                </a:gridCol>
                <a:gridCol w="6009491">
                  <a:extLst>
                    <a:ext uri="{9D8B030D-6E8A-4147-A177-3AD203B41FA5}">
                      <a16:colId xmlns:a16="http://schemas.microsoft.com/office/drawing/2014/main" val="2077000808"/>
                    </a:ext>
                  </a:extLst>
                </a:gridCol>
              </a:tblGrid>
              <a:tr h="37983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编号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术语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英文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>
                          <a:effectLst/>
                          <a:latin typeface="+mn-ea"/>
                          <a:ea typeface="+mn-ea"/>
                        </a:rPr>
                        <a:t>说明 </a:t>
                      </a:r>
                      <a:endParaRPr lang="zh-CN" altLang="en-US" sz="2400" b="0" i="0">
                        <a:effectLst/>
                        <a:latin typeface="+mn-ea"/>
                        <a:ea typeface="+mn-ea"/>
                      </a:endParaRP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065156"/>
                  </a:ext>
                </a:extLst>
              </a:tr>
              <a:tr h="37983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SQLite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SQLite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SQLite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是遵守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ACID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的关系数据库管理系统，它包含在一个相对小的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程序库中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597327"/>
                  </a:ext>
                </a:extLst>
              </a:tr>
              <a:tr h="55833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MongoDB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MongoDB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MongoDB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是一种面向文档的数据库管理系统，用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C++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等语言撰写而成，以解决应用程序开发社区中的大量现实问题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758562"/>
                  </a:ext>
                </a:extLst>
              </a:tr>
              <a:tr h="379831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WeChat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微信是腾讯推出的一款支持主流操作系统的即时通讯软件 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54192"/>
                  </a:ext>
                </a:extLst>
              </a:tr>
              <a:tr h="915327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机器学习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Machine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Learning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机器学习是一门多领域交叉学科，专门研究计算机怎样模拟或实现人类的学习行为，以获取新的知识或技能，重新组织已有的知识结构使之不断改善自身的性能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981866"/>
                  </a:ext>
                </a:extLst>
              </a:tr>
              <a:tr h="55833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PyTorch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PyTorch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PyTorch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是一个开源的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机器学习库，基于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Torch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，底层由</a:t>
                      </a:r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C++</a:t>
                      </a:r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实现，应用于人工智能领域，如自然语言处理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22190"/>
                  </a:ext>
                </a:extLst>
              </a:tr>
              <a:tr h="55833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神经网络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Neural Network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从信息处理角度对人脑神经元网络进行抽象，建立某种简单模型，按不同的连接方式组成不同的网络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178100"/>
                  </a:ext>
                </a:extLst>
              </a:tr>
              <a:tr h="736829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深度学习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Deep Learning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深度学习是机器学习研究中的一个新的领域，其动机在于建立、模拟人脑进行分析学习的神经网络，它模仿人脑的机制来解释数据，例如图像，声音和文本 </a:t>
                      </a:r>
                    </a:p>
                  </a:txBody>
                  <a:tcPr marL="35091" marR="35091" marT="17546" marB="1754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386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1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F74E87-4CC1-4C27-A3A0-17B3C81C24BC}"/>
              </a:ext>
            </a:extLst>
          </p:cNvPr>
          <p:cNvSpPr txBox="1">
            <a:spLocks/>
          </p:cNvSpPr>
          <p:nvPr/>
        </p:nvSpPr>
        <p:spPr>
          <a:xfrm>
            <a:off x="2235205" y="2156941"/>
            <a:ext cx="7721589" cy="1571911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5400" b="1"/>
              <a:t>二、系统概述部分更改</a:t>
            </a:r>
            <a:endParaRPr lang="zh-CN" sz="4800" b="1"/>
          </a:p>
        </p:txBody>
      </p:sp>
    </p:spTree>
    <p:extLst>
      <p:ext uri="{BB962C8B-B14F-4D97-AF65-F5344CB8AC3E}">
        <p14:creationId xmlns:p14="http://schemas.microsoft.com/office/powerpoint/2010/main" val="163045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3944943" y="216000"/>
            <a:ext cx="608441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F-No.10</a:t>
            </a:r>
            <a:r>
              <a:rPr kumimoji="1" lang="zh-CN" altLang="en-US" sz="2400"/>
              <a:t>： 增加“改进方向”一节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G-No.07-08</a:t>
            </a:r>
            <a:r>
              <a:rPr kumimoji="1" lang="zh-CN" altLang="en-US" sz="2400"/>
              <a:t>：修改了相关表述</a:t>
            </a: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系统概述</a:t>
            </a:r>
          </a:p>
          <a:p>
            <a:endParaRPr lang="zh-CN" altLang="en-US" sz="4400" b="1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C962A-E350-2444-A644-4769E6EF45B2}"/>
              </a:ext>
            </a:extLst>
          </p:cNvPr>
          <p:cNvSpPr txBox="1"/>
          <p:nvPr/>
        </p:nvSpPr>
        <p:spPr>
          <a:xfrm>
            <a:off x="1426449" y="1437544"/>
            <a:ext cx="9582043" cy="469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2.3 </a:t>
            </a:r>
            <a:r>
              <a:rPr kumimoji="1" lang="zh-CN" altLang="en-US" sz="26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改进方向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 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kumimoji="1" lang="en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ChatterBot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库进行改进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使用一些深度学习模型，改进</a:t>
            </a:r>
            <a:r>
              <a:rPr kumimoji="1" lang="en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Logic Adapter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模块以及其包含的子模块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增加新的训练样本，使其能够支持中文，并提高模型表现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完善</a:t>
            </a:r>
            <a:r>
              <a:rPr kumimoji="1" lang="en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Storage Adapter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模块，使其可以支持更多种类的数据库服务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 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将</a:t>
            </a:r>
            <a:r>
              <a:rPr kumimoji="1" lang="en" altLang="zh-CN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ChatterBot</a:t>
            </a: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封装为微信服务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提供微信个人号的授权接口和数据接口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将项目部署到阿里云服务器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20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通过微信个人号的方式向用户提供服务</a:t>
            </a:r>
          </a:p>
        </p:txBody>
      </p:sp>
    </p:spTree>
    <p:extLst>
      <p:ext uri="{BB962C8B-B14F-4D97-AF65-F5344CB8AC3E}">
        <p14:creationId xmlns:p14="http://schemas.microsoft.com/office/powerpoint/2010/main" val="312613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548536" y="2060604"/>
            <a:ext cx="608441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G-No.10</a:t>
            </a:r>
            <a:r>
              <a:rPr kumimoji="1" lang="zh-CN" altLang="en-US" sz="2400"/>
              <a:t>：将原有的英文图片翻译为中文</a:t>
            </a: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系统概述</a:t>
            </a:r>
          </a:p>
          <a:p>
            <a:endParaRPr lang="zh-CN" altLang="en-US" sz="4400" b="1"/>
          </a:p>
        </p:txBody>
      </p:sp>
      <p:pic>
        <p:nvPicPr>
          <p:cNvPr id="18" name="图片 17" descr="手机屏幕截图&#10;&#10;描述已自动生成">
            <a:extLst>
              <a:ext uri="{FF2B5EF4-FFF2-40B4-BE49-F238E27FC236}">
                <a16:creationId xmlns:a16="http://schemas.microsoft.com/office/drawing/2014/main" id="{E67967F7-9BA7-994A-A253-C0299EC0F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46152" y="328813"/>
            <a:ext cx="4397312" cy="61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2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F74E87-4CC1-4C27-A3A0-17B3C81C24BC}"/>
              </a:ext>
            </a:extLst>
          </p:cNvPr>
          <p:cNvSpPr txBox="1">
            <a:spLocks/>
          </p:cNvSpPr>
          <p:nvPr/>
        </p:nvSpPr>
        <p:spPr>
          <a:xfrm>
            <a:off x="2235205" y="2156941"/>
            <a:ext cx="7721589" cy="1571911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5400" b="1"/>
              <a:t>三、需求分析部分更改</a:t>
            </a:r>
            <a:endParaRPr lang="zh-CN" sz="4800" b="1"/>
          </a:p>
        </p:txBody>
      </p:sp>
    </p:spTree>
    <p:extLst>
      <p:ext uri="{BB962C8B-B14F-4D97-AF65-F5344CB8AC3E}">
        <p14:creationId xmlns:p14="http://schemas.microsoft.com/office/powerpoint/2010/main" val="215573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0" y="1293348"/>
            <a:ext cx="10708751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G-No.11</a:t>
            </a:r>
            <a:r>
              <a:rPr kumimoji="1" lang="zh-CN" altLang="en-US" sz="2400"/>
              <a:t>：在第三章开头加入非功能需求的定义</a:t>
            </a: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业务需求</a:t>
            </a:r>
            <a:endParaRPr lang="zh-CN" altLang="zh-CN" sz="40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1B267F-A72E-4714-82C6-8DD36B57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230" y="1934158"/>
            <a:ext cx="6034530" cy="46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0" y="1293348"/>
            <a:ext cx="10576492" cy="279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F-No.01</a:t>
            </a:r>
            <a:r>
              <a:rPr kumimoji="1" lang="zh-CN" altLang="en-US" sz="2400"/>
              <a:t>：在</a:t>
            </a:r>
            <a:r>
              <a:rPr kumimoji="1" lang="en-US" altLang="zh-CN" sz="2400"/>
              <a:t>3.1.1</a:t>
            </a:r>
            <a:r>
              <a:rPr kumimoji="1" lang="zh-CN" altLang="en-US" sz="2400"/>
              <a:t>完善维护人员定义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F-No.02</a:t>
            </a:r>
            <a:r>
              <a:rPr kumimoji="1" lang="zh-CN" altLang="en-US" sz="2400"/>
              <a:t>：在</a:t>
            </a:r>
            <a:r>
              <a:rPr kumimoji="1" lang="en-US" altLang="zh-CN" sz="2400"/>
              <a:t>3.1.1</a:t>
            </a:r>
            <a:r>
              <a:rPr kumimoji="1" lang="zh-CN" altLang="en-US" sz="2400"/>
              <a:t>修改维护人员第三条需求歧义表述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</a:rPr>
              <a:t>F-No.03</a:t>
            </a:r>
            <a:r>
              <a:rPr kumimoji="1" lang="zh-CN" altLang="en-US" sz="2400">
                <a:solidFill>
                  <a:srgbClr val="FF0000"/>
                </a:solidFill>
              </a:rPr>
              <a:t>：不接受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描述：维护人员对数据的更新和维护应当已经包含了迁移存储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理由：数据的更新与迁移是两个概念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业务需求</a:t>
            </a:r>
            <a:endParaRPr lang="zh-CN" altLang="zh-CN" sz="4000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33EF89-83DF-4087-A125-77AEFDEE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308" y="4200880"/>
            <a:ext cx="66198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4018702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内容概要</a:t>
            </a:r>
            <a:endParaRPr 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38BF6D9-058F-4CE4-A275-49B610E52393}"/>
              </a:ext>
            </a:extLst>
          </p:cNvPr>
          <p:cNvSpPr txBox="1"/>
          <p:nvPr/>
        </p:nvSpPr>
        <p:spPr>
          <a:xfrm>
            <a:off x="3790472" y="1339582"/>
            <a:ext cx="4611055" cy="4178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/>
              <a:t>需求评审检查单</a:t>
            </a:r>
            <a:endParaRPr kumimoji="1" lang="en-US" altLang="zh-CN" sz="3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/>
              <a:t>需求评审意见反馈</a:t>
            </a:r>
            <a:endParaRPr kumimoji="1" lang="en-US" altLang="zh-CN" sz="36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一、引言</a:t>
            </a:r>
            <a:endParaRPr kumimoji="1" lang="en-US" altLang="zh-CN" sz="28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二、系统概述</a:t>
            </a:r>
            <a:endParaRPr kumimoji="1" lang="en-US" altLang="zh-CN" sz="28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三、系统分析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974059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0" y="1293348"/>
            <a:ext cx="10708751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F-No.04</a:t>
            </a:r>
            <a:r>
              <a:rPr kumimoji="1" lang="zh-CN" altLang="en-US" sz="2400"/>
              <a:t>：删除对话质量评估业务需求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G-No.13</a:t>
            </a:r>
            <a:r>
              <a:rPr kumimoji="1" lang="zh-CN" altLang="en-US" sz="2400"/>
              <a:t>：将用例介绍放至</a:t>
            </a:r>
            <a:r>
              <a:rPr kumimoji="1" lang="en-US" altLang="zh-CN" sz="2400"/>
              <a:t>3.2</a:t>
            </a:r>
            <a:r>
              <a:rPr kumimoji="1" lang="zh-CN" altLang="en-US" sz="2400"/>
              <a:t>节</a:t>
            </a: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业务需求</a:t>
            </a:r>
            <a:endParaRPr lang="zh-CN" altLang="zh-CN" sz="40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CAAA8-5C82-4F04-97EB-D77355F6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2694666"/>
            <a:ext cx="7019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1" y="1217105"/>
            <a:ext cx="5324988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>
                <a:solidFill>
                  <a:srgbClr val="FF0000"/>
                </a:solidFill>
              </a:rPr>
              <a:t>G-No.14</a:t>
            </a:r>
            <a:r>
              <a:rPr kumimoji="1" lang="zh-CN" altLang="en-US" sz="2400">
                <a:solidFill>
                  <a:srgbClr val="FF0000"/>
                </a:solidFill>
              </a:rPr>
              <a:t>：不接受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描述：</a:t>
            </a:r>
            <a:r>
              <a:rPr kumimoji="1" lang="en-US" altLang="zh-CN" sz="2400">
                <a:solidFill>
                  <a:srgbClr val="FF0000"/>
                </a:solidFill>
              </a:rPr>
              <a:t>3.2</a:t>
            </a:r>
            <a:r>
              <a:rPr kumimoji="1" lang="zh-CN" altLang="en-US" sz="2400">
                <a:solidFill>
                  <a:srgbClr val="FF0000"/>
                </a:solidFill>
              </a:rPr>
              <a:t>节的用例图出现在</a:t>
            </a:r>
            <a:r>
              <a:rPr kumimoji="1" lang="en-US" altLang="zh-CN" sz="2400">
                <a:solidFill>
                  <a:srgbClr val="FF0000"/>
                </a:solidFill>
              </a:rPr>
              <a:t>3.3</a:t>
            </a:r>
            <a:r>
              <a:rPr kumimoji="1" lang="zh-CN" altLang="en-US" sz="2400">
                <a:solidFill>
                  <a:srgbClr val="FF0000"/>
                </a:solidFill>
              </a:rPr>
              <a:t>节中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>
                <a:solidFill>
                  <a:srgbClr val="FF0000"/>
                </a:solidFill>
              </a:rPr>
              <a:t>理由：用例图在排版上被放到下页，并不是属于哪一节的内容</a:t>
            </a:r>
            <a:endParaRPr kumimoji="1" lang="en-US" altLang="zh-CN" sz="240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G-No.15</a:t>
            </a:r>
            <a:r>
              <a:rPr kumimoji="1" lang="zh-CN" altLang="en-US" sz="2400"/>
              <a:t>，</a:t>
            </a:r>
            <a:r>
              <a:rPr kumimoji="1" lang="en-US" altLang="zh-CN" sz="2400"/>
              <a:t>16</a:t>
            </a:r>
            <a:r>
              <a:rPr kumimoji="1" lang="zh-CN" altLang="en-US" sz="2400"/>
              <a:t>，</a:t>
            </a:r>
            <a:r>
              <a:rPr kumimoji="1" lang="en-US" altLang="zh-CN" sz="2400"/>
              <a:t>23</a:t>
            </a:r>
            <a:r>
              <a:rPr kumimoji="1" lang="zh-CN" altLang="en-US" sz="2400"/>
              <a:t>：</a:t>
            </a:r>
            <a:endParaRPr kumimoji="1" lang="en-US" altLang="zh-CN" sz="24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将对话添加和对话删除中的主要参与者由用户改为维护人员，并修改相应文字描述。</a:t>
            </a: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en-US" altLang="zh-CN" sz="4400" b="1"/>
              <a:t>RUCM</a:t>
            </a:r>
            <a:r>
              <a:rPr lang="zh-CN" altLang="en-US" sz="4400" b="1"/>
              <a:t>模型</a:t>
            </a:r>
            <a:endParaRPr lang="zh-CN" altLang="zh-CN" sz="4000" b="1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AB512-5838-4544-9541-50476EDF4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90" y="943777"/>
            <a:ext cx="5658274" cy="56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0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0" y="1293348"/>
            <a:ext cx="1070875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F-No.05</a:t>
            </a:r>
            <a:r>
              <a:rPr kumimoji="1" lang="zh-CN" altLang="en-US" sz="2400"/>
              <a:t>：非功能需求分析中不再要求一定定量分析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G-No.17</a:t>
            </a:r>
            <a:r>
              <a:rPr kumimoji="1" lang="zh-CN" altLang="en-US" sz="2400"/>
              <a:t>：明确高效性需求的响应时间要求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非功能性需求</a:t>
            </a:r>
            <a:endParaRPr lang="zh-CN" altLang="zh-CN" sz="40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9FEC76-BE14-45DC-892D-316EC2D7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81" y="2489499"/>
            <a:ext cx="5133037" cy="42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432000" y="1293348"/>
            <a:ext cx="1070875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F-No.06</a:t>
            </a:r>
            <a:r>
              <a:rPr kumimoji="1" lang="zh-CN" altLang="en-US" sz="2400"/>
              <a:t>：合并非功能需求分析中的异常处理和异常输入部分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F-No.12</a:t>
            </a:r>
            <a:r>
              <a:rPr kumimoji="1" lang="zh-CN" altLang="en-US" sz="2400"/>
              <a:t>：非功能需求分析中加入可移植需求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其他格式更改：</a:t>
            </a:r>
            <a:r>
              <a:rPr kumimoji="1" lang="en-US" altLang="zh-CN" sz="2400"/>
              <a:t>G-No.11</a:t>
            </a:r>
            <a:r>
              <a:rPr kumimoji="1" lang="zh-CN" altLang="en-US" sz="2400"/>
              <a:t>、</a:t>
            </a:r>
            <a:r>
              <a:rPr kumimoji="1" lang="en-US" altLang="zh-CN" sz="2400"/>
              <a:t> G-No.15</a:t>
            </a:r>
            <a:r>
              <a:rPr kumimoji="1" lang="zh-CN" altLang="en-US" sz="2400"/>
              <a:t>、</a:t>
            </a:r>
            <a:r>
              <a:rPr kumimoji="1" lang="en-US" altLang="zh-CN" sz="2400"/>
              <a:t>G-No.22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020C0B-8838-4821-9B82-AB9AE5243900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非功能性需求</a:t>
            </a:r>
            <a:endParaRPr lang="zh-CN" altLang="zh-CN" sz="4000" b="1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70FED3-9A05-438A-8A3F-9DA9DD95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3" y="3177309"/>
            <a:ext cx="5319439" cy="15700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60A52C-26B8-43B8-A10C-2CD22DA6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65" y="3182026"/>
            <a:ext cx="5149899" cy="25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2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BF30819-6099-E84F-8E55-DB30796F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8550"/>
            <a:ext cx="10287000" cy="2120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926B58-7531-449B-8A44-ABC83922E89D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输入与输出</a:t>
            </a:r>
            <a:endParaRPr lang="zh-CN" altLang="zh-CN" sz="40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E25C5BA-1BF1-408E-85CE-1E6B5800C16B}"/>
              </a:ext>
            </a:extLst>
          </p:cNvPr>
          <p:cNvSpPr txBox="1"/>
          <p:nvPr/>
        </p:nvSpPr>
        <p:spPr>
          <a:xfrm>
            <a:off x="432000" y="1293348"/>
            <a:ext cx="1132589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G-No.18/19</a:t>
            </a:r>
            <a:r>
              <a:rPr kumimoji="1" lang="zh-CN" altLang="en-US" sz="2400"/>
              <a:t> 、</a:t>
            </a:r>
            <a:r>
              <a:rPr kumimoji="1" lang="en-US" altLang="zh-CN" sz="2400"/>
              <a:t>F-No.16 </a:t>
            </a:r>
            <a:r>
              <a:rPr kumimoji="1" lang="zh-CN" altLang="en-US" sz="2400"/>
              <a:t>：修改输入输出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331830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C1C4AC0-6747-5146-BFC2-9724EDF4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1" y="2182748"/>
            <a:ext cx="6262547" cy="41291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46EC720-5BF8-4DC0-A80F-C974288B38D8}"/>
              </a:ext>
            </a:extLst>
          </p:cNvPr>
          <p:cNvSpPr txBox="1"/>
          <p:nvPr/>
        </p:nvSpPr>
        <p:spPr>
          <a:xfrm>
            <a:off x="432000" y="216000"/>
            <a:ext cx="752446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数据库特性</a:t>
            </a:r>
            <a:endParaRPr lang="zh-CN" altLang="zh-CN" sz="4000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DF71CA0-5393-4A69-A663-45988AC9D254}"/>
              </a:ext>
            </a:extLst>
          </p:cNvPr>
          <p:cNvSpPr txBox="1"/>
          <p:nvPr/>
        </p:nvSpPr>
        <p:spPr>
          <a:xfrm>
            <a:off x="432000" y="1293348"/>
            <a:ext cx="1132589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/>
              <a:t>G-No.20</a:t>
            </a:r>
            <a:r>
              <a:rPr kumimoji="1" lang="zh-CN" altLang="en-US" sz="2400"/>
              <a:t>：统一全角逗号与半角逗号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79416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47238" y="2579805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>
              <a:defRPr sz="30000">
                <a:solidFill>
                  <a:schemeClr val="bg1"/>
                </a:solidFill>
                <a:latin typeface="Aharoni"/>
              </a:defRPr>
            </a:lvl1pPr>
          </a:lstStyle>
          <a:p>
            <a:pPr algn="ctr"/>
            <a:r>
              <a:rPr lang="zh-CN" sz="8000" b="1">
                <a:solidFill>
                  <a:schemeClr val="tx1"/>
                </a:solidFill>
              </a:rPr>
              <a:t>感谢倾听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352282" y="279315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30" name="直接连接符 29"/>
          <p:cNvCxnSpPr/>
          <p:nvPr/>
        </p:nvCxnSpPr>
        <p:spPr>
          <a:xfrm flipH="1">
            <a:off x="8051036" y="1453230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31" name="直接连接符 30"/>
          <p:cNvCxnSpPr/>
          <p:nvPr/>
        </p:nvCxnSpPr>
        <p:spPr>
          <a:xfrm flipH="1">
            <a:off x="2984861" y="5567038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32" name="直接连接符 31"/>
          <p:cNvCxnSpPr/>
          <p:nvPr/>
        </p:nvCxnSpPr>
        <p:spPr>
          <a:xfrm flipH="1">
            <a:off x="3847238" y="5127027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33" name="椭圆 32"/>
          <p:cNvSpPr/>
          <p:nvPr/>
        </p:nvSpPr>
        <p:spPr>
          <a:xfrm rot="13620000" flipH="1" flipV="1">
            <a:off x="4906904" y="5385707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13620000" flipH="1" flipV="1">
            <a:off x="2334960" y="5695057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 rot="13620000" flipH="1" flipV="1">
            <a:off x="10018014" y="946486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 rot="13620000" flipH="1" flipV="1">
            <a:off x="7981561" y="1033459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8912" y="2228193"/>
            <a:ext cx="8594177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/>
              <a:t>需求评审检查单</a:t>
            </a:r>
            <a:endParaRPr lang="zh-CN" sz="6600" b="1"/>
          </a:p>
        </p:txBody>
      </p:sp>
    </p:spTree>
    <p:extLst>
      <p:ext uri="{BB962C8B-B14F-4D97-AF65-F5344CB8AC3E}">
        <p14:creationId xmlns:p14="http://schemas.microsoft.com/office/powerpoint/2010/main" val="411151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33CA3D-08BB-46DB-9B7A-193ED550F76D}"/>
              </a:ext>
            </a:extLst>
          </p:cNvPr>
          <p:cNvSpPr txBox="1"/>
          <p:nvPr/>
        </p:nvSpPr>
        <p:spPr>
          <a:xfrm>
            <a:off x="432000" y="216000"/>
            <a:ext cx="470270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需求评审检查单</a:t>
            </a:r>
            <a:endParaRPr lang="zh-CN" sz="4400" b="1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492D091C-FE53-4B28-8EDE-405A6C4D7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659608"/>
              </p:ext>
            </p:extLst>
          </p:nvPr>
        </p:nvGraphicFramePr>
        <p:xfrm>
          <a:off x="711201" y="1201571"/>
          <a:ext cx="10900229" cy="461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878">
                  <a:extLst>
                    <a:ext uri="{9D8B030D-6E8A-4147-A177-3AD203B41FA5}">
                      <a16:colId xmlns:a16="http://schemas.microsoft.com/office/drawing/2014/main" val="1506274350"/>
                    </a:ext>
                  </a:extLst>
                </a:gridCol>
                <a:gridCol w="1503055">
                  <a:extLst>
                    <a:ext uri="{9D8B030D-6E8A-4147-A177-3AD203B41FA5}">
                      <a16:colId xmlns:a16="http://schemas.microsoft.com/office/drawing/2014/main" val="120454791"/>
                    </a:ext>
                  </a:extLst>
                </a:gridCol>
                <a:gridCol w="4254639">
                  <a:extLst>
                    <a:ext uri="{9D8B030D-6E8A-4147-A177-3AD203B41FA5}">
                      <a16:colId xmlns:a16="http://schemas.microsoft.com/office/drawing/2014/main" val="3718123085"/>
                    </a:ext>
                  </a:extLst>
                </a:gridCol>
                <a:gridCol w="4294657">
                  <a:extLst>
                    <a:ext uri="{9D8B030D-6E8A-4147-A177-3AD203B41FA5}">
                      <a16:colId xmlns:a16="http://schemas.microsoft.com/office/drawing/2014/main" val="90646759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序号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类别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检查项说明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检查要点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4174183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完整性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需求描述是否完整，无缺漏？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1.</a:t>
                      </a:r>
                      <a:r>
                        <a:rPr lang="zh-CN" sz="2000" kern="100">
                          <a:effectLst/>
                        </a:rPr>
                        <a:t>项目概述和后续各章节中对需求的描述和相关定义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</a:t>
                      </a:r>
                      <a:r>
                        <a:rPr lang="zh-CN" sz="2000" kern="100">
                          <a:effectLst/>
                        </a:rPr>
                        <a:t>需求来源和依据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1815032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准确性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需求项描述是否准确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1.</a:t>
                      </a:r>
                      <a:r>
                        <a:rPr lang="zh-CN" sz="2000" kern="100">
                          <a:effectLst/>
                        </a:rPr>
                        <a:t>需求项识别和分解清晰合理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</a:t>
                      </a:r>
                      <a:r>
                        <a:rPr lang="zh-CN" sz="2000" kern="100">
                          <a:effectLst/>
                        </a:rPr>
                        <a:t>需求项定义和描述准确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400917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准确性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概念和术语定义和使用准确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1713766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准确性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非功能性需求描述具体、合理、可行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147221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一致性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概念和术语定义和使用一致，统一规范、无歧义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1316687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一致性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模型图之间描述一致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1.</a:t>
                      </a:r>
                      <a:r>
                        <a:rPr lang="zh-CN" sz="2000" kern="100">
                          <a:effectLst/>
                        </a:rPr>
                        <a:t>各种图中出现（或隐含）的对象类，在类图中有定义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</a:t>
                      </a:r>
                      <a:r>
                        <a:rPr lang="zh-CN" sz="2000" kern="100">
                          <a:effectLst/>
                        </a:rPr>
                        <a:t>用例图中的事件、顺序图中的消息等在对应的类中有相应的操作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3591819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50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33CA3D-08BB-46DB-9B7A-193ED550F76D}"/>
              </a:ext>
            </a:extLst>
          </p:cNvPr>
          <p:cNvSpPr txBox="1"/>
          <p:nvPr/>
        </p:nvSpPr>
        <p:spPr>
          <a:xfrm>
            <a:off x="432000" y="216000"/>
            <a:ext cx="470270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需求评审检查单</a:t>
            </a:r>
            <a:endParaRPr lang="zh-CN" sz="4400" b="1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492D091C-FE53-4B28-8EDE-405A6C4D7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736843"/>
              </p:ext>
            </p:extLst>
          </p:nvPr>
        </p:nvGraphicFramePr>
        <p:xfrm>
          <a:off x="711201" y="1201571"/>
          <a:ext cx="10900229" cy="52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878">
                  <a:extLst>
                    <a:ext uri="{9D8B030D-6E8A-4147-A177-3AD203B41FA5}">
                      <a16:colId xmlns:a16="http://schemas.microsoft.com/office/drawing/2014/main" val="1506274350"/>
                    </a:ext>
                  </a:extLst>
                </a:gridCol>
                <a:gridCol w="1503055">
                  <a:extLst>
                    <a:ext uri="{9D8B030D-6E8A-4147-A177-3AD203B41FA5}">
                      <a16:colId xmlns:a16="http://schemas.microsoft.com/office/drawing/2014/main" val="120454791"/>
                    </a:ext>
                  </a:extLst>
                </a:gridCol>
                <a:gridCol w="4254639">
                  <a:extLst>
                    <a:ext uri="{9D8B030D-6E8A-4147-A177-3AD203B41FA5}">
                      <a16:colId xmlns:a16="http://schemas.microsoft.com/office/drawing/2014/main" val="3718123085"/>
                    </a:ext>
                  </a:extLst>
                </a:gridCol>
                <a:gridCol w="4294657">
                  <a:extLst>
                    <a:ext uri="{9D8B030D-6E8A-4147-A177-3AD203B41FA5}">
                      <a16:colId xmlns:a16="http://schemas.microsoft.com/office/drawing/2014/main" val="90646759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序号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类别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检查项说明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</a:rPr>
                        <a:t>检查要点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4174183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规范性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文档章节符合规范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文档版本是否严谨</a:t>
                      </a:r>
                      <a:endParaRPr lang="zh-CN" sz="1800" kern="100">
                        <a:effectLst/>
                      </a:endParaRPr>
                    </a:p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文档内是否存在明显的文字错误</a:t>
                      </a:r>
                      <a:endParaRPr lang="zh-CN" sz="1800" kern="100">
                        <a:effectLst/>
                      </a:endParaRPr>
                    </a:p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文档内容是否有严重错误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3182718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规范性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模型图符合规范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用例图描述的用例关系是否合理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818735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易理解性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需求表述以及文档描述是否易于理解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需求表述中是否存在难以理解的部分</a:t>
                      </a:r>
                      <a:endParaRPr lang="zh-CN" sz="1800" kern="100">
                        <a:effectLst/>
                      </a:endParaRPr>
                    </a:p>
                    <a:p>
                      <a:pPr marL="342900" lvl="0" indent="-342900" algn="ctr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</a:rPr>
                        <a:t>文档各个部分的描述是否有部分难以理解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4118462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合理性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是否有需求与其他需求相互冲突或者重复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1724020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可跟踪性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是否每个需求都有唯一性并且可以正确地识别它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3229208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可跟踪性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是否可以根据高层需求（如系统需求或使用实例）跟踪到软件功能需求</a:t>
                      </a:r>
                      <a:endParaRPr lang="zh-CN" sz="1800" kern="1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419" marR="33419" marT="0" marB="0" anchor="ctr"/>
                </a:tc>
                <a:extLst>
                  <a:ext uri="{0D108BD9-81ED-4DB2-BD59-A6C34878D82A}">
                    <a16:rowId xmlns:a16="http://schemas.microsoft.com/office/drawing/2014/main" val="221580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28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8912" y="2228193"/>
            <a:ext cx="8594177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/>
              <a:t>需求评审统计</a:t>
            </a:r>
            <a:endParaRPr lang="zh-CN" sz="6600" b="1"/>
          </a:p>
        </p:txBody>
      </p:sp>
    </p:spTree>
    <p:extLst>
      <p:ext uri="{BB962C8B-B14F-4D97-AF65-F5344CB8AC3E}">
        <p14:creationId xmlns:p14="http://schemas.microsoft.com/office/powerpoint/2010/main" val="195274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433CA3D-08BB-46DB-9B7A-193ED550F76D}"/>
              </a:ext>
            </a:extLst>
          </p:cNvPr>
          <p:cNvSpPr txBox="1"/>
          <p:nvPr/>
        </p:nvSpPr>
        <p:spPr>
          <a:xfrm>
            <a:off x="432000" y="216000"/>
            <a:ext cx="4702708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需求评审统计</a:t>
            </a:r>
            <a:endParaRPr lang="zh-CN" sz="4400" b="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976C2A-D070-094E-9B28-61EB4A8704BC}"/>
              </a:ext>
            </a:extLst>
          </p:cNvPr>
          <p:cNvSpPr txBox="1"/>
          <p:nvPr/>
        </p:nvSpPr>
        <p:spPr>
          <a:xfrm>
            <a:off x="1514027" y="1844479"/>
            <a:ext cx="9163945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找出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个问题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找出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个问题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收到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个问题，接受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个，均已经修改，拒绝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收到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23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个问题，接受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19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个，均已经修改，拒绝</a:t>
            </a:r>
            <a:r>
              <a:rPr kumimoji="1"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kumimoji="1"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90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8794" y="2228193"/>
            <a:ext cx="7714413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/>
              <a:t>需求评审意见反馈</a:t>
            </a:r>
            <a:endParaRPr lang="zh-CN" sz="6600" b="1"/>
          </a:p>
        </p:txBody>
      </p:sp>
    </p:spTree>
    <p:extLst>
      <p:ext uri="{BB962C8B-B14F-4D97-AF65-F5344CB8AC3E}">
        <p14:creationId xmlns:p14="http://schemas.microsoft.com/office/powerpoint/2010/main" val="70505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F74E87-4CC1-4C27-A3A0-17B3C81C24BC}"/>
              </a:ext>
            </a:extLst>
          </p:cNvPr>
          <p:cNvSpPr txBox="1">
            <a:spLocks/>
          </p:cNvSpPr>
          <p:nvPr/>
        </p:nvSpPr>
        <p:spPr>
          <a:xfrm>
            <a:off x="2235205" y="2156941"/>
            <a:ext cx="7721589" cy="1571911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5400" b="1"/>
              <a:t>一、引言部分更改</a:t>
            </a:r>
            <a:endParaRPr lang="zh-CN" sz="4800" b="1"/>
          </a:p>
        </p:txBody>
      </p:sp>
    </p:spTree>
    <p:extLst>
      <p:ext uri="{BB962C8B-B14F-4D97-AF65-F5344CB8AC3E}">
        <p14:creationId xmlns:p14="http://schemas.microsoft.com/office/powerpoint/2010/main" val="109900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主题​​</vt:lpstr>
      <vt:lpstr>PowerPoint Presentation</vt:lpstr>
      <vt:lpstr>PowerPoint Presentation</vt:lpstr>
      <vt:lpstr>需求评审检查单</vt:lpstr>
      <vt:lpstr>PowerPoint Presentation</vt:lpstr>
      <vt:lpstr>PowerPoint Presentation</vt:lpstr>
      <vt:lpstr>需求评审统计</vt:lpstr>
      <vt:lpstr>PowerPoint Presentation</vt:lpstr>
      <vt:lpstr>需求评审意见反馈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revision>1</cp:revision>
  <dcterms:modified xsi:type="dcterms:W3CDTF">2020-04-10T08:15:02Z</dcterms:modified>
</cp:coreProperties>
</file>